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70088-B1A3-4576-9C80-CC9D773FB52A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46DFD-BD6C-4267-89A4-F3551E1699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Secret.JPG"/>
          <p:cNvPicPr>
            <a:picLocks noChangeAspect="1"/>
          </p:cNvPicPr>
          <p:nvPr userDrawn="1"/>
        </p:nvPicPr>
        <p:blipFill>
          <a:blip r:embed="rId14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Secr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8600"/>
            <a:ext cx="29718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 the Secret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5105400" cy="48768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In the secret, in the quiet place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 the stillness You are there.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 the secret, in the quiet hour I wait,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Only for </a:t>
            </a:r>
            <a:r>
              <a:rPr lang="en-US" sz="2400" b="1" dirty="0" err="1">
                <a:solidFill>
                  <a:schemeClr val="tx1"/>
                </a:solidFill>
              </a:rPr>
              <a:t>You,'cause</a:t>
            </a:r>
            <a:r>
              <a:rPr lang="en-US" sz="2400" b="1" dirty="0">
                <a:solidFill>
                  <a:schemeClr val="tx1"/>
                </a:solidFill>
              </a:rPr>
              <a:t> I want to know You more</a:t>
            </a:r>
            <a:r>
              <a:rPr lang="en-US" sz="2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</a:rPr>
              <a:t>I want to know You,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 want to hear Your voice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 want to know You more.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 want to touch You,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 want to see Your face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 want to know You more</a:t>
            </a:r>
            <a:r>
              <a:rPr lang="en-US" sz="2400" b="1" dirty="0" smtClean="0">
                <a:solidFill>
                  <a:srgbClr val="FF0000"/>
                </a:solidFill>
              </a:rPr>
              <a:t>.     </a:t>
            </a:r>
          </a:p>
          <a:p>
            <a:pPr algn="l"/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am reaching for the </a:t>
            </a:r>
            <a:r>
              <a:rPr lang="en-US" sz="2400" b="1" dirty="0" smtClean="0">
                <a:solidFill>
                  <a:schemeClr val="tx1"/>
                </a:solidFill>
              </a:rPr>
              <a:t>highest </a:t>
            </a:r>
            <a:r>
              <a:rPr lang="en-US" sz="2400" b="1" dirty="0" smtClean="0">
                <a:solidFill>
                  <a:schemeClr val="tx1"/>
                </a:solidFill>
              </a:rPr>
              <a:t>goal,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Then I might receive the prize.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Pressing onward, pushing every hindering aside,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Out of my way, ‘cause I want to know you more 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the Secret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Secret </dc:title>
  <dc:creator>user</dc:creator>
  <cp:lastModifiedBy>user</cp:lastModifiedBy>
  <cp:revision>6</cp:revision>
  <dcterms:created xsi:type="dcterms:W3CDTF">2017-11-14T17:25:23Z</dcterms:created>
  <dcterms:modified xsi:type="dcterms:W3CDTF">2017-11-15T16:24:40Z</dcterms:modified>
</cp:coreProperties>
</file>