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E9735-D9E7-4687-8FAE-D3B364355B3C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950EA-1F71-43C2-AA82-1BD7035F65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 무엇과도 주님을 바꾸지 않으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never want anyt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4868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 never want anything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6768752" cy="26642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I never want anything in my life to take Your place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>
                <a:solidFill>
                  <a:schemeClr val="tx1"/>
                </a:solidFill>
              </a:rPr>
              <a:t>never want to live by anything grace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my </a:t>
            </a:r>
            <a:r>
              <a:rPr lang="en-US" sz="2000" b="1" dirty="0">
                <a:solidFill>
                  <a:schemeClr val="tx1"/>
                </a:solidFill>
              </a:rPr>
              <a:t>longing </a:t>
            </a:r>
            <a:r>
              <a:rPr lang="en-US" sz="2000" b="1" dirty="0" smtClean="0">
                <a:solidFill>
                  <a:schemeClr val="tx1"/>
                </a:solidFill>
              </a:rPr>
              <a:t>and my  </a:t>
            </a:r>
            <a:r>
              <a:rPr lang="en-US" sz="2000" b="1" dirty="0">
                <a:solidFill>
                  <a:schemeClr val="tx1"/>
                </a:solidFill>
              </a:rPr>
              <a:t>heart </a:t>
            </a:r>
            <a:r>
              <a:rPr lang="en-US" sz="2000" b="1" dirty="0" smtClean="0">
                <a:solidFill>
                  <a:schemeClr val="tx1"/>
                </a:solidFill>
              </a:rPr>
              <a:t>desire is </a:t>
            </a:r>
            <a:r>
              <a:rPr lang="en-US" sz="2000" b="1" dirty="0">
                <a:solidFill>
                  <a:schemeClr val="tx1"/>
                </a:solidFill>
              </a:rPr>
              <a:t>to see Your face O Lord and become a friend of God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I </a:t>
            </a:r>
            <a:r>
              <a:rPr lang="en-US" sz="2000" b="1" dirty="0">
                <a:solidFill>
                  <a:srgbClr val="FF0000"/>
                </a:solidFill>
              </a:rPr>
              <a:t>love You day and night I love You all my life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</a:t>
            </a:r>
            <a:r>
              <a:rPr lang="en-US" sz="2000" b="1" dirty="0">
                <a:solidFill>
                  <a:srgbClr val="FF0000"/>
                </a:solidFill>
              </a:rPr>
              <a:t>love You Lord heart and </a:t>
            </a:r>
            <a:r>
              <a:rPr lang="en-US" sz="2000" b="1" dirty="0" smtClean="0">
                <a:solidFill>
                  <a:srgbClr val="FF0000"/>
                </a:solidFill>
              </a:rPr>
              <a:t>soul I </a:t>
            </a:r>
            <a:r>
              <a:rPr lang="en-US" sz="2000" b="1" dirty="0">
                <a:solidFill>
                  <a:srgbClr val="FF0000"/>
                </a:solidFill>
              </a:rPr>
              <a:t>long to be a friend of </a:t>
            </a:r>
            <a:r>
              <a:rPr lang="en-US" sz="2000" b="1" dirty="0" smtClean="0">
                <a:solidFill>
                  <a:srgbClr val="FF0000"/>
                </a:solidFill>
              </a:rPr>
              <a:t>God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never want anything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never want anything</dc:title>
  <dc:creator>mary</dc:creator>
  <cp:lastModifiedBy>mary</cp:lastModifiedBy>
  <cp:revision>5</cp:revision>
  <dcterms:created xsi:type="dcterms:W3CDTF">2017-11-29T16:21:17Z</dcterms:created>
  <dcterms:modified xsi:type="dcterms:W3CDTF">2017-11-29T17:56:25Z</dcterms:modified>
</cp:coreProperties>
</file>