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069D5-13C8-4D56-A2FC-E3CF8EF90E0B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5BA3E-8CB5-4F0D-A500-230E4EABBC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합니다 나의 예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love You, m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 love You, my Jesus</a:t>
            </a:r>
            <a:endParaRPr lang="pl-PL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5472608" cy="1800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love you my Jesus I love you very much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love you, my Jesus. I love you.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love you, son. I know you well.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 love you, my daughter. I bless you more.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50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You, my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you, my Jesus</dc:title>
  <dc:creator>mary</dc:creator>
  <cp:lastModifiedBy>mary</cp:lastModifiedBy>
  <cp:revision>10</cp:revision>
  <dcterms:created xsi:type="dcterms:W3CDTF">2017-11-28T16:56:10Z</dcterms:created>
  <dcterms:modified xsi:type="dcterms:W3CDTF">2021-01-03T20:10:50Z</dcterms:modified>
</cp:coreProperties>
</file>