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213A5-B2BF-483D-900F-86D55A1734BB}" type="datetimeFigureOut">
              <a:rPr lang="en-US" smtClean="0"/>
              <a:pPr/>
              <a:t>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FF422-9A45-414E-B818-9CFFF9F94F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사랑 얼마나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w beautiful your love 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476672"/>
            <a:ext cx="5832648" cy="64807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How </a:t>
            </a:r>
            <a:r>
              <a:rPr lang="en-US" sz="4000" b="1" dirty="0" smtClean="0"/>
              <a:t>beautiful your love </a:t>
            </a:r>
            <a:r>
              <a:rPr lang="en-US" sz="4000" b="1" dirty="0" smtClean="0"/>
              <a:t>is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700808"/>
            <a:ext cx="5760640" cy="4032448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</a:t>
            </a:r>
            <a:r>
              <a:rPr lang="en-US" sz="2400" b="1" dirty="0">
                <a:solidFill>
                  <a:schemeClr val="tx1"/>
                </a:solidFill>
              </a:rPr>
              <a:t>can't express </a:t>
            </a:r>
            <a:r>
              <a:rPr lang="en-US" sz="2400" b="1" dirty="0" smtClean="0">
                <a:solidFill>
                  <a:schemeClr val="tx1"/>
                </a:solidFill>
              </a:rPr>
              <a:t>all, </a:t>
            </a:r>
            <a:r>
              <a:rPr lang="en-US" sz="2400" b="1" dirty="0" smtClean="0">
                <a:solidFill>
                  <a:schemeClr val="tx1"/>
                </a:solidFill>
              </a:rPr>
              <a:t>but I will  </a:t>
            </a:r>
            <a:r>
              <a:rPr lang="en-US" sz="2400" b="1" dirty="0" smtClean="0">
                <a:solidFill>
                  <a:schemeClr val="tx1"/>
                </a:solidFill>
              </a:rPr>
              <a:t>express </a:t>
            </a:r>
            <a:r>
              <a:rPr lang="en-US" sz="2400" b="1" dirty="0" smtClean="0">
                <a:solidFill>
                  <a:schemeClr val="tx1"/>
                </a:solidFill>
              </a:rPr>
              <a:t>it           I </a:t>
            </a:r>
            <a:r>
              <a:rPr lang="en-US" sz="2400" b="1" dirty="0">
                <a:solidFill>
                  <a:schemeClr val="tx1"/>
                </a:solidFill>
              </a:rPr>
              <a:t>can't confess </a:t>
            </a:r>
            <a:r>
              <a:rPr lang="en-US" sz="2400" b="1" dirty="0" smtClean="0">
                <a:solidFill>
                  <a:schemeClr val="tx1"/>
                </a:solidFill>
              </a:rPr>
              <a:t>all, </a:t>
            </a:r>
            <a:r>
              <a:rPr lang="en-US" sz="2400" b="1" dirty="0" smtClean="0">
                <a:solidFill>
                  <a:schemeClr val="tx1"/>
                </a:solidFill>
              </a:rPr>
              <a:t>but I will </a:t>
            </a:r>
            <a:r>
              <a:rPr lang="en-US" sz="2400" b="1" dirty="0" smtClean="0">
                <a:solidFill>
                  <a:schemeClr val="tx1"/>
                </a:solidFill>
              </a:rPr>
              <a:t>confess it,            I </a:t>
            </a:r>
            <a:r>
              <a:rPr lang="en-US" sz="2400" b="1" dirty="0" smtClean="0">
                <a:solidFill>
                  <a:schemeClr val="tx1"/>
                </a:solidFill>
              </a:rPr>
              <a:t>can't know </a:t>
            </a:r>
            <a:r>
              <a:rPr lang="en-US" sz="2400" b="1" dirty="0" smtClean="0">
                <a:solidFill>
                  <a:schemeClr val="tx1"/>
                </a:solidFill>
              </a:rPr>
              <a:t>all,  </a:t>
            </a:r>
            <a:r>
              <a:rPr lang="en-US" sz="2400" b="1" dirty="0" smtClean="0">
                <a:solidFill>
                  <a:schemeClr val="tx1"/>
                </a:solidFill>
              </a:rPr>
              <a:t>but I will </a:t>
            </a:r>
            <a:r>
              <a:rPr lang="en-US" sz="2400" b="1" dirty="0" smtClean="0">
                <a:solidFill>
                  <a:schemeClr val="tx1"/>
                </a:solidFill>
              </a:rPr>
              <a:t> know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</a:rPr>
              <a:t>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</a:t>
            </a:r>
            <a:r>
              <a:rPr lang="en-US" sz="2400" b="1" dirty="0" smtClean="0">
                <a:solidFill>
                  <a:schemeClr val="tx1"/>
                </a:solidFill>
              </a:rPr>
              <a:t>can't  </a:t>
            </a:r>
            <a:r>
              <a:rPr lang="en-US" sz="2400" b="1" dirty="0" smtClean="0">
                <a:solidFill>
                  <a:schemeClr val="tx1"/>
                </a:solidFill>
              </a:rPr>
              <a:t>become You, </a:t>
            </a:r>
            <a:r>
              <a:rPr lang="en-US" sz="2400" b="1" dirty="0" smtClean="0">
                <a:solidFill>
                  <a:schemeClr val="tx1"/>
                </a:solidFill>
              </a:rPr>
              <a:t>but I will </a:t>
            </a:r>
            <a:r>
              <a:rPr lang="en-US" sz="2400" b="1" dirty="0" smtClean="0">
                <a:solidFill>
                  <a:schemeClr val="tx1"/>
                </a:solidFill>
              </a:rPr>
              <a:t>be like You.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How beautiful </a:t>
            </a:r>
            <a:r>
              <a:rPr lang="en-US" sz="2400" b="1" dirty="0" smtClean="0">
                <a:solidFill>
                  <a:schemeClr val="tx1"/>
                </a:solidFill>
              </a:rPr>
              <a:t>your </a:t>
            </a:r>
            <a:r>
              <a:rPr lang="en-US" sz="2400" b="1" dirty="0" smtClean="0">
                <a:solidFill>
                  <a:schemeClr val="tx1"/>
                </a:solidFill>
              </a:rPr>
              <a:t>love </a:t>
            </a:r>
            <a:r>
              <a:rPr lang="en-US" sz="2400" b="1" dirty="0" smtClean="0">
                <a:solidFill>
                  <a:schemeClr val="tx1"/>
                </a:solidFill>
              </a:rPr>
              <a:t>is for me! 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How </a:t>
            </a:r>
            <a:r>
              <a:rPr lang="en-US" sz="2400" b="1" dirty="0" smtClean="0">
                <a:solidFill>
                  <a:schemeClr val="tx1"/>
                </a:solidFill>
              </a:rPr>
              <a:t>your </a:t>
            </a:r>
            <a:r>
              <a:rPr lang="en-US" sz="2400" b="1" dirty="0" smtClean="0">
                <a:solidFill>
                  <a:schemeClr val="tx1"/>
                </a:solidFill>
              </a:rPr>
              <a:t>love </a:t>
            </a:r>
            <a:r>
              <a:rPr lang="en-US" sz="2400" b="1" dirty="0" smtClean="0">
                <a:solidFill>
                  <a:schemeClr val="tx1"/>
                </a:solidFill>
              </a:rPr>
              <a:t>makes my life abundant!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How </a:t>
            </a:r>
            <a:r>
              <a:rPr lang="en-US" sz="2400" b="1" dirty="0" smtClean="0">
                <a:solidFill>
                  <a:schemeClr val="tx1"/>
                </a:solidFill>
              </a:rPr>
              <a:t>great, wonderful is the  </a:t>
            </a:r>
            <a:r>
              <a:rPr lang="en-US" sz="2400" b="1" dirty="0" smtClean="0">
                <a:solidFill>
                  <a:schemeClr val="tx1"/>
                </a:solidFill>
              </a:rPr>
              <a:t>love </a:t>
            </a:r>
            <a:r>
              <a:rPr lang="en-US" sz="2400" b="1" dirty="0" smtClean="0">
                <a:solidFill>
                  <a:schemeClr val="tx1"/>
                </a:solidFill>
              </a:rPr>
              <a:t>of Jesus! My love, Jesus touches my heart beautiful.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w great is Your love!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How great is Your love!</Template>
  <TotalTime>76</TotalTime>
  <Words>36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How great is Your love!</vt:lpstr>
      <vt:lpstr>How beautiful your love 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great is Your love!</dc:title>
  <dc:creator>mary</dc:creator>
  <cp:lastModifiedBy>mary</cp:lastModifiedBy>
  <cp:revision>10</cp:revision>
  <dcterms:created xsi:type="dcterms:W3CDTF">2021-01-01T17:39:46Z</dcterms:created>
  <dcterms:modified xsi:type="dcterms:W3CDTF">2021-01-01T18:56:01Z</dcterms:modified>
</cp:coreProperties>
</file>