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49332-896D-4684-A6F7-9A4DD1E77F93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62E-7D7A-40D3-83BB-29546594D5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49332-896D-4684-A6F7-9A4DD1E77F93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62E-7D7A-40D3-83BB-29546594D5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49332-896D-4684-A6F7-9A4DD1E77F93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62E-7D7A-40D3-83BB-29546594D5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49332-896D-4684-A6F7-9A4DD1E77F93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62E-7D7A-40D3-83BB-29546594D5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49332-896D-4684-A6F7-9A4DD1E77F93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62E-7D7A-40D3-83BB-29546594D5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49332-896D-4684-A6F7-9A4DD1E77F93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62E-7D7A-40D3-83BB-29546594D5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49332-896D-4684-A6F7-9A4DD1E77F93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62E-7D7A-40D3-83BB-29546594D5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49332-896D-4684-A6F7-9A4DD1E77F93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62E-7D7A-40D3-83BB-29546594D5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49332-896D-4684-A6F7-9A4DD1E77F93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62E-7D7A-40D3-83BB-29546594D5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49332-896D-4684-A6F7-9A4DD1E77F93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62E-7D7A-40D3-83BB-29546594D5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49332-896D-4684-A6F7-9A4DD1E77F93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362E-7D7A-40D3-83BB-29546594D5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49332-896D-4684-A6F7-9A4DD1E77F93}" type="datetimeFigureOut">
              <a:rPr lang="en-US" smtClean="0"/>
              <a:pPr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E362E-7D7A-40D3-83BB-29546594D5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osen  generation.JPG"/>
          <p:cNvPicPr>
            <a:picLocks noChangeAspect="1"/>
          </p:cNvPicPr>
          <p:nvPr userDrawn="1"/>
        </p:nvPicPr>
        <p:blipFill>
          <a:blip r:embed="rId14">
            <a:lum bright="1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osen  gener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0"/>
            <a:ext cx="4038600" cy="381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Chosen  generation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85800"/>
            <a:ext cx="5943600" cy="595484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We are a chosen generation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                                   Rise </a:t>
            </a:r>
            <a:r>
              <a:rPr lang="en-US" sz="1800" b="1" dirty="0" smtClean="0">
                <a:solidFill>
                  <a:srgbClr val="FF0000"/>
                </a:solidFill>
              </a:rPr>
              <a:t>up, holy nation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God, we live for You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   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                                    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You  have called us out of darkness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Into light so glorious  God, we live for You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We live for You  God,  we live for You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We run with passion for Your name, we run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Freedom, You've broken  every chain, we run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Our God will not be moved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Our God will never be shaken We run to You, we run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Our God will not be moved Our God will never be shaken(x3)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We run to You, we run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Cause You are everything                                                                          More than all we need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God, we live for You  God, we live for You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I've found this world to be Not enough for me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God, we live for You(x4)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Chosen  generation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Chosen  generation</dc:title>
  <dc:creator>user</dc:creator>
  <cp:lastModifiedBy>user</cp:lastModifiedBy>
  <cp:revision>12</cp:revision>
  <dcterms:created xsi:type="dcterms:W3CDTF">2017-11-03T00:57:04Z</dcterms:created>
  <dcterms:modified xsi:type="dcterms:W3CDTF">2017-11-03T13:53:30Z</dcterms:modified>
</cp:coreProperties>
</file>