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31155-E83A-4608-8EFA-AEF28E160549}" type="datetimeFigureOut">
              <a:rPr lang="en-US" smtClean="0"/>
              <a:pPr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C95C7-37BF-4BAC-B392-2D4A4BB209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praise you everyday.JPG"/>
          <p:cNvPicPr>
            <a:picLocks noChangeAspect="1"/>
          </p:cNvPicPr>
          <p:nvPr userDrawn="1"/>
        </p:nvPicPr>
        <p:blipFill>
          <a:blip r:embed="rId14" cstate="print">
            <a:lum bright="56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praise you every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381000"/>
            <a:ext cx="53340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As I Gaze Upon You Lord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381000" y="1447800"/>
            <a:ext cx="48768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As I gaze upon you Lord. </a:t>
            </a:r>
          </a:p>
          <a:p>
            <a:r>
              <a:rPr lang="en-US" sz="2000" b="1" dirty="0" smtClean="0"/>
              <a:t>As I put my hope you. </a:t>
            </a:r>
          </a:p>
          <a:p>
            <a:r>
              <a:rPr lang="en-US" sz="2000" b="1" dirty="0" smtClean="0"/>
              <a:t>Jesus Christ the king who is coming back.                  I will wait in you alone.</a:t>
            </a:r>
          </a:p>
          <a:p>
            <a:endParaRPr lang="en-US" sz="2000" b="1" dirty="0" smtClean="0"/>
          </a:p>
          <a:p>
            <a:endParaRPr lang="en-US" sz="2000" b="1" dirty="0"/>
          </a:p>
          <a:p>
            <a:endParaRPr lang="en-US" sz="2000" b="1" dirty="0" smtClean="0"/>
          </a:p>
          <a:p>
            <a:r>
              <a:rPr lang="en-US" sz="2000" b="1" dirty="0" smtClean="0"/>
              <a:t>I praise you everyday.</a:t>
            </a:r>
          </a:p>
          <a:p>
            <a:r>
              <a:rPr lang="en-US" sz="2000" b="1" dirty="0" smtClean="0"/>
              <a:t>I love you day and night. </a:t>
            </a:r>
          </a:p>
          <a:p>
            <a:r>
              <a:rPr lang="en-US" sz="2000" b="1" dirty="0" smtClean="0"/>
              <a:t>Forever I will worship you.</a:t>
            </a:r>
          </a:p>
          <a:p>
            <a:r>
              <a:rPr lang="en-US" sz="2000" b="1" dirty="0" smtClean="0"/>
              <a:t>In pain in sorrow </a:t>
            </a:r>
          </a:p>
          <a:p>
            <a:r>
              <a:rPr lang="en-US" sz="2000" b="1" dirty="0" smtClean="0"/>
              <a:t>Even when I stumble down.</a:t>
            </a:r>
          </a:p>
          <a:p>
            <a:r>
              <a:rPr lang="en-US" sz="2000" b="1" dirty="0" smtClean="0"/>
              <a:t>My heart will ever praise and bless the Lord.  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74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 I Gaze Upon You Lord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praise you everyday</dc:title>
  <dc:creator>user</dc:creator>
  <cp:lastModifiedBy>mary</cp:lastModifiedBy>
  <cp:revision>10</cp:revision>
  <dcterms:created xsi:type="dcterms:W3CDTF">2017-11-19T22:07:43Z</dcterms:created>
  <dcterms:modified xsi:type="dcterms:W3CDTF">2021-01-03T21:06:20Z</dcterms:modified>
</cp:coreProperties>
</file>