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580EB-9507-4A01-98DE-F8214326B6AC}" type="datetimeFigureOut">
              <a:rPr lang="en-US" smtClean="0"/>
              <a:pPr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E320A-B115-4F5C-AC83-04596E853B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Waiting Here For You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2743200" y="1066800"/>
            <a:ext cx="6400800" cy="5791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를 기다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0"/>
            <a:ext cx="30480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주를 기다려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51054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산을 옮길 수 있는 믿음 가지고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우리 소망 품으며 주를 기다리네 주를 기다려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주는 만물의 창조자 내 마음 아시네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주는 나의 구원자 난 주의 첫사랑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주를 기다려  손 높이 들고 주 찬양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주님을 경배해 주 이름 알렐루야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모든 것 되신 내 주님 주 약속 신실해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주님의 임재 기다려 주가 필요해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marL="457200" indent="-457200" algn="l"/>
            <a:r>
              <a:rPr lang="en-US" altLang="ko-KR" sz="2000" b="1" dirty="0" smtClean="0">
                <a:solidFill>
                  <a:schemeClr val="tx1"/>
                </a:solidFill>
              </a:rPr>
              <a:t>       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알렐루야 알렐루야 알렐루야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알렐루야</a:t>
            </a: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주를 기다려  손 높이 들고 주 찬양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주님을 경배해 주 이름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알렐루야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     알렐루야 알렐루야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알렐루야 알렐루야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주를 기다려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주를 기다려</dc:title>
  <dc:creator>user</dc:creator>
  <cp:lastModifiedBy>user</cp:lastModifiedBy>
  <cp:revision>13</cp:revision>
  <dcterms:created xsi:type="dcterms:W3CDTF">2017-10-17T22:29:35Z</dcterms:created>
  <dcterms:modified xsi:type="dcterms:W3CDTF">2017-10-19T16:22:05Z</dcterms:modified>
</cp:coreProperties>
</file>