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87A3-6E3C-4045-8A7F-89E7C18FFA26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BD473-50BD-4A0E-8008-2EAF9A5E5E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Hungry 1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더 원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36576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주님 더 원합니다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4267200" cy="42672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주님 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원합니다 생명의 </a:t>
            </a:r>
            <a:r>
              <a:rPr lang="ko-KR" altLang="en-US" sz="1800" b="1" dirty="0">
                <a:solidFill>
                  <a:schemeClr val="tx1"/>
                </a:solidFill>
              </a:rPr>
              <a:t>비 내리소서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갈급한 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영혼 생명으로 채워주소서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주님만을 원합니다 더욱 채워주소서 원합니다 예수님 더욱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채워주소서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거룩한 </a:t>
            </a:r>
            <a:r>
              <a:rPr lang="ko-KR" altLang="en-US" sz="1800" b="1" dirty="0">
                <a:solidFill>
                  <a:schemeClr val="tx1"/>
                </a:solidFill>
              </a:rPr>
              <a:t>두 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들고 주 </a:t>
            </a:r>
            <a:r>
              <a:rPr lang="ko-KR" altLang="en-US" sz="1800" b="1" dirty="0">
                <a:solidFill>
                  <a:schemeClr val="tx1"/>
                </a:solidFill>
              </a:rPr>
              <a:t>앞에 나와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우리 목소리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높여 주 </a:t>
            </a:r>
            <a:r>
              <a:rPr lang="ko-KR" altLang="en-US" sz="1800" b="1" dirty="0">
                <a:solidFill>
                  <a:schemeClr val="tx1"/>
                </a:solidFill>
              </a:rPr>
              <a:t>찬양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찬양하네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더 </a:t>
            </a:r>
            <a:r>
              <a:rPr lang="ko-KR" altLang="en-US" sz="1800" b="1" dirty="0">
                <a:solidFill>
                  <a:schemeClr val="tx1"/>
                </a:solidFill>
              </a:rPr>
              <a:t>이상 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영혼 잠잠하지 않으리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이상 내 영혼 잠잠하지 않으리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더 원합니다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더 원합니다</dc:title>
  <dc:creator>user</dc:creator>
  <cp:lastModifiedBy>user</cp:lastModifiedBy>
  <cp:revision>6</cp:revision>
  <dcterms:created xsi:type="dcterms:W3CDTF">2017-10-08T19:50:15Z</dcterms:created>
  <dcterms:modified xsi:type="dcterms:W3CDTF">2017-10-08T22:16:58Z</dcterms:modified>
</cp:coreProperties>
</file>