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392-D0B4-4C69-AF46-AF616A862A5F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541F-427F-4DB6-8657-7ED0068CF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392-D0B4-4C69-AF46-AF616A862A5F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541F-427F-4DB6-8657-7ED0068CF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392-D0B4-4C69-AF46-AF616A862A5F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541F-427F-4DB6-8657-7ED0068CF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392-D0B4-4C69-AF46-AF616A862A5F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541F-427F-4DB6-8657-7ED0068CF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392-D0B4-4C69-AF46-AF616A862A5F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541F-427F-4DB6-8657-7ED0068CF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392-D0B4-4C69-AF46-AF616A862A5F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541F-427F-4DB6-8657-7ED0068CF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392-D0B4-4C69-AF46-AF616A862A5F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541F-427F-4DB6-8657-7ED0068CF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392-D0B4-4C69-AF46-AF616A862A5F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541F-427F-4DB6-8657-7ED0068CF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392-D0B4-4C69-AF46-AF616A862A5F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541F-427F-4DB6-8657-7ED0068CF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392-D0B4-4C69-AF46-AF616A862A5F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541F-427F-4DB6-8657-7ED0068CF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392-D0B4-4C69-AF46-AF616A862A5F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541F-427F-4DB6-8657-7ED0068CF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75392-D0B4-4C69-AF46-AF616A862A5F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E541F-427F-4DB6-8657-7ED0068CFB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Your Goodness.JPG"/>
          <p:cNvPicPr>
            <a:picLocks noChangeAspect="1"/>
          </p:cNvPicPr>
          <p:nvPr userDrawn="1"/>
        </p:nvPicPr>
        <p:blipFill>
          <a:blip r:embed="rId14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앞에 나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8600"/>
            <a:ext cx="3200400" cy="6889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주 앞에 나와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4191000" cy="38100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 앞에 나와 마음 문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열고                               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찬양의 제사 드리네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거룩한 땅에 주의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권능과                                        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 전능하신 길 보네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자비와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신실함                                               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나 기억하리라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 선하심과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사랑                                                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맘에 항상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함께 하네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친절함 나의 삶을 채우네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                                     영원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영원히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앞에 나와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앞에 나와</dc:title>
  <dc:creator>user</dc:creator>
  <cp:lastModifiedBy>user</cp:lastModifiedBy>
  <cp:revision>7</cp:revision>
  <dcterms:created xsi:type="dcterms:W3CDTF">2017-10-25T22:51:15Z</dcterms:created>
  <dcterms:modified xsi:type="dcterms:W3CDTF">2017-10-26T13:40:17Z</dcterms:modified>
</cp:coreProperties>
</file>