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54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B170-E1BE-43D5-9DB5-D9C68006042A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5540C-4E01-4110-B142-166E2C702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al Love.JPG"/>
          <p:cNvPicPr>
            <a:picLocks noChangeAspect="1"/>
          </p:cNvPicPr>
          <p:nvPr userDrawn="1"/>
        </p:nvPicPr>
        <p:blipFill>
          <a:blip r:embed="rId14" cstate="print">
            <a:lum bright="77000"/>
          </a:blip>
          <a:stretch>
            <a:fillRect/>
          </a:stretch>
        </p:blipFill>
        <p:spPr>
          <a:xfrm>
            <a:off x="0" y="0"/>
            <a:ext cx="9144000" cy="6849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만이 진짜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733800" cy="46037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예수만이 진짜사랑</a:t>
            </a:r>
            <a:endParaRPr lang="en-US" sz="32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3733800" cy="51054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예수님 눈보면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내영혼 사랑하네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예수님 나에게 생명 주네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하늘 보다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높고 더 깊고 넓으신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완전한 사랑의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예수님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Pre-Chorus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예수님  날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완전히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사랑하네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사랑하네 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예수님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나 끝까지 놓지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않네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놓지 않네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예수만이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진짜사랑 예수만이 진짜사랑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예수안에서 난 자유해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더 가까이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예수님께                          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영원히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사랑하시네                               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예수만이 진짜사랑 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예수만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원하네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날 붙드시는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예수님 예수님 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예수만이 진짜사랑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예수만이 진짜사랑</dc:title>
  <dc:creator>user</dc:creator>
  <cp:lastModifiedBy>mary</cp:lastModifiedBy>
  <cp:revision>29</cp:revision>
  <dcterms:created xsi:type="dcterms:W3CDTF">2017-10-05T21:27:42Z</dcterms:created>
  <dcterms:modified xsi:type="dcterms:W3CDTF">2021-02-12T23:38:04Z</dcterms:modified>
</cp:coreProperties>
</file>