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C7BDD-7524-43CB-9831-BB9C015D5E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955F5-4906-43A4-B356-B1C8D2672C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rust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님만 믿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3124200" cy="5365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예수님만 믿네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00200"/>
            <a:ext cx="4419600" cy="49530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어둔상황에 와도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나에게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소망주시는            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예수님의 크신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계획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꿈보다도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크시네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세상이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돌아서도 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편이신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예수님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나의 소망은 예수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예수님만 믿네 예수님만        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                             실패함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없으신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예수믿네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예수님만 나는 믿네 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내 삶에 끝날까지도 예수님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손안에 있네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소망대신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예수님께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내 모든 걸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다 맡길때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세상이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줄 수 없는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평안이 내게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있네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              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나의 소망은 예수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난 알수가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있네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내 모든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순간에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예수님 계서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함께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하시네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난 외롭지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않네 성령의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임재로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내영혼 채우시는 예수님 </a:t>
            </a:r>
            <a:endParaRPr lang="en-US" altLang="ko-KR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예수님만 믿네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예수님만 믿네</dc:title>
  <dc:creator>user</dc:creator>
  <cp:lastModifiedBy>mary</cp:lastModifiedBy>
  <cp:revision>28</cp:revision>
  <dcterms:created xsi:type="dcterms:W3CDTF">2017-10-29T20:09:09Z</dcterms:created>
  <dcterms:modified xsi:type="dcterms:W3CDTF">2021-02-12T20:41:44Z</dcterms:modified>
</cp:coreProperties>
</file>