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3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F119D-6ADB-4E7C-9A57-E370FCF6C144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D07DE-2517-4553-B901-409071E023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B6BE-F37D-4522-910B-483E46EF9F6F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CFC04-4865-4486-B9CB-D89D4EBE4C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ank you for the bloo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-1"/>
            <a:ext cx="9144000" cy="68490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감사하리 주의 보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257800" cy="6127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예수 감사하리 주의 보혈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19200"/>
            <a:ext cx="6324600" cy="48006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감사하리 주의 보혈 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축복 속에 우린 자유를 노래해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감사하리 주의 승리 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승리 안에 우린 구원을 노래해 구원을 노래해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새롭고 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산 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길이 되신 예수 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길과 진리 생명 되셨네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우릴 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자녀 삼으셨네 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자유를 노래 할 때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행한 일 찬양 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행한 일 찬양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승리하시고 구속하신 주님 찬양해               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감사하리 주의 보혈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광야가 기뻐하며</dc:title>
  <dc:creator>user</dc:creator>
  <cp:lastModifiedBy>user</cp:lastModifiedBy>
  <cp:revision>10</cp:revision>
  <dcterms:created xsi:type="dcterms:W3CDTF">2017-10-14T23:04:10Z</dcterms:created>
  <dcterms:modified xsi:type="dcterms:W3CDTF">2017-10-16T20:02:39Z</dcterms:modified>
</cp:coreProperties>
</file>