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DD5E6-D5A6-4790-9734-F13C14355157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19414-D4C0-4274-BA12-037706572C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ain Down.JPG"/>
          <p:cNvPicPr>
            <a:picLocks noChangeAspect="1"/>
          </p:cNvPicPr>
          <p:nvPr userDrawn="1"/>
        </p:nvPicPr>
        <p:blipFill>
          <a:blip r:embed="rId14">
            <a:lum bright="28000"/>
          </a:blip>
          <a:stretch>
            <a:fillRect/>
          </a:stretch>
        </p:blipFill>
        <p:spPr>
          <a:xfrm>
            <a:off x="0" y="0"/>
            <a:ext cx="91744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의 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228600"/>
            <a:ext cx="23622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성령의 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4267200" cy="53340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나는 보네 성령의 구름 불어오네 성령의 바람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나는 아네 이 땅 가운데 성령의 비 내려오네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천국의 비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내안에 가득 넘치게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성령의 불로 채우소서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외쳐 온세상에 성령의 비 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내려 메마른 내 영혼 안에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외쳐 온세계 부르는 노래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성령 내 안에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나는 믿네 이 나라 위에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더 큰 부흥 일어나네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 심장이 더 크게 뛰네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난 춤추네 그 빗속에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성령의 비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내안에 가득 넘치게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성령의 불로 채우소서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하늘 문 열리고 천국이 임하네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우리 마음 열어서 천국을 보네 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성령의 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성령의 비</dc:title>
  <dc:creator>user</dc:creator>
  <cp:lastModifiedBy>user</cp:lastModifiedBy>
  <cp:revision>3</cp:revision>
  <dcterms:created xsi:type="dcterms:W3CDTF">2017-10-03T20:55:16Z</dcterms:created>
  <dcterms:modified xsi:type="dcterms:W3CDTF">2017-10-03T21:41:13Z</dcterms:modified>
</cp:coreProperties>
</file>