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293-1DCA-40C1-98FB-C5C87FD8594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CC7-49F6-4897-9D64-05DAE686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293-1DCA-40C1-98FB-C5C87FD8594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CC7-49F6-4897-9D64-05DAE686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293-1DCA-40C1-98FB-C5C87FD8594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CC7-49F6-4897-9D64-05DAE686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293-1DCA-40C1-98FB-C5C87FD8594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CC7-49F6-4897-9D64-05DAE686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293-1DCA-40C1-98FB-C5C87FD8594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CC7-49F6-4897-9D64-05DAE686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293-1DCA-40C1-98FB-C5C87FD8594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CC7-49F6-4897-9D64-05DAE686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293-1DCA-40C1-98FB-C5C87FD8594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CC7-49F6-4897-9D64-05DAE686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293-1DCA-40C1-98FB-C5C87FD8594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CC7-49F6-4897-9D64-05DAE686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293-1DCA-40C1-98FB-C5C87FD8594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CC7-49F6-4897-9D64-05DAE686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293-1DCA-40C1-98FB-C5C87FD8594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CC7-49F6-4897-9D64-05DAE686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293-1DCA-40C1-98FB-C5C87FD8594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CC7-49F6-4897-9D64-05DAE686EB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4E293-1DCA-40C1-98FB-C5C87FD8594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A0CC7-49F6-4897-9D64-05DAE686EBF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ield My Heart.JPG"/>
          <p:cNvPicPr>
            <a:picLocks noChangeAspect="1"/>
          </p:cNvPicPr>
          <p:nvPr userDrawn="1"/>
        </p:nvPicPr>
        <p:blipFill>
          <a:blip r:embed="rId14">
            <a:lum bright="42000"/>
          </a:blip>
          <a:stretch>
            <a:fillRect/>
          </a:stretch>
        </p:blipFill>
        <p:spPr>
          <a:xfrm>
            <a:off x="0" y="-1"/>
            <a:ext cx="9144000" cy="68536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성령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304800"/>
            <a:ext cx="3200400" cy="4603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성령 하나님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447800"/>
            <a:ext cx="4800600" cy="35052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성령 하나님 지금 내 안에 오소서 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나 성령과 하나 되도록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2400" b="1" dirty="0">
                <a:solidFill>
                  <a:schemeClr val="tx1"/>
                </a:solidFill>
              </a:rPr>
              <a:t/>
            </a:r>
            <a:br>
              <a:rPr lang="ko-KR" altLang="en-US" sz="2400" b="1" dirty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/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나의 마음 열어 모두 드립니다 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주께 드립니다 나의 왕 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/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성령님과 나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하나됨을 그 무엇도 끊지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못해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(x4)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성령 하나님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성령 하나님</dc:title>
  <dc:creator>user</dc:creator>
  <cp:lastModifiedBy>user</cp:lastModifiedBy>
  <cp:revision>3</cp:revision>
  <dcterms:created xsi:type="dcterms:W3CDTF">2017-10-02T21:37:40Z</dcterms:created>
  <dcterms:modified xsi:type="dcterms:W3CDTF">2017-10-02T22:36:04Z</dcterms:modified>
</cp:coreProperties>
</file>