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2" d="100"/>
          <a:sy n="62" d="100"/>
        </p:scale>
        <p:origin x="-219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64D68-C604-479E-923D-056FB75462EA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E992A-1697-469D-B658-1892EECA5F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On The Line.JPG"/>
          <p:cNvPicPr>
            <a:picLocks noChangeAspect="1"/>
          </p:cNvPicPr>
          <p:nvPr userDrawn="1"/>
        </p:nvPicPr>
        <p:blipFill>
          <a:blip r:embed="rId14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든 걸 건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352800" cy="536575"/>
          </a:xfrm>
        </p:spPr>
        <p:txBody>
          <a:bodyPr>
            <a:noAutofit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</a:t>
            </a:r>
            <a:r>
              <a:rPr lang="ko-KR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걸 건 사랑</a:t>
            </a:r>
            <a:r>
              <a:rPr lang="ko-KR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3581400" cy="55626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죄 대신 지시려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모든 걸 건 주의 그 사랑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내 죄 먹물 같아도 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씻으시네 주 사랑으로 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두 </a:t>
            </a:r>
            <a:r>
              <a:rPr lang="ko-KR" altLang="en-US" sz="1800" b="1" dirty="0">
                <a:solidFill>
                  <a:srgbClr val="FF0000"/>
                </a:solidFill>
              </a:rPr>
              <a:t>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들고 내 </a:t>
            </a:r>
            <a:r>
              <a:rPr lang="ko-KR" altLang="en-US" sz="1800" b="1" dirty="0">
                <a:solidFill>
                  <a:srgbClr val="FF0000"/>
                </a:solidFill>
              </a:rPr>
              <a:t>삶 드리네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주의 사랑 안에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영원히 </a:t>
            </a:r>
            <a:r>
              <a:rPr lang="ko-KR" altLang="en-US" sz="1800" b="1" dirty="0">
                <a:solidFill>
                  <a:srgbClr val="FF0000"/>
                </a:solidFill>
              </a:rPr>
              <a:t>거하네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나 서있네 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주 은혜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안에 가장 </a:t>
            </a:r>
            <a:r>
              <a:rPr lang="ko-KR" altLang="en-US" sz="1800" b="1" dirty="0">
                <a:solidFill>
                  <a:srgbClr val="FF0000"/>
                </a:solidFill>
              </a:rPr>
              <a:t>놀라운 로맨스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내 구주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그 </a:t>
            </a:r>
            <a:r>
              <a:rPr lang="ko-KR" altLang="en-US" sz="1800" b="1" dirty="0">
                <a:solidFill>
                  <a:srgbClr val="FF0000"/>
                </a:solidFill>
              </a:rPr>
              <a:t>사랑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몰아친 자비의 바람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죄인 위해 쏟으신 사랑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 구하신 주님께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집으로 부르신 주님께 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모두의 구원자이신 주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나 찬양하리</a:t>
            </a:r>
            <a:b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모든 걸 건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걸 건 사랑 </dc:title>
  <dc:creator>user</dc:creator>
  <cp:lastModifiedBy>user</cp:lastModifiedBy>
  <cp:revision>6</cp:revision>
  <dcterms:created xsi:type="dcterms:W3CDTF">2017-10-16T21:45:10Z</dcterms:created>
  <dcterms:modified xsi:type="dcterms:W3CDTF">2017-10-17T01:21:58Z</dcterms:modified>
</cp:coreProperties>
</file>