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8ABB-C337-4D33-BF12-31BF1F5237E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FC0D4-247E-4550-8A59-82C983F2E3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gain I say, rejoice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다 나와서 주 송축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910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다 나와서 주 송축해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35814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다 나와서 주 송축해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그리스도 예수 경배해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거룩하신 주의 이름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선하심 선포해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주님 찬양하리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주님 찬양하리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en-US" altLang="ko-KR" sz="2200" b="1" dirty="0" smtClean="0">
                <a:solidFill>
                  <a:schemeClr val="tx1"/>
                </a:solidFill>
              </a:rPr>
              <a:t>Rejoice!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다시 말하니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항상 주님 안에서 기뻐하라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en-US" altLang="ko-KR" sz="2200" b="1" dirty="0" smtClean="0">
                <a:solidFill>
                  <a:schemeClr val="tx1"/>
                </a:solidFill>
              </a:rPr>
              <a:t>Rejoice!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다시 말하니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항상 주님 안에서 기뻐하라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찬양하리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주 이름</a:t>
            </a: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땅끝까지 주 이름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찬양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Rejoice!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Rejoice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!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다 나와서 주 송축해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기쁜 날</dc:title>
  <dc:creator>user</dc:creator>
  <cp:lastModifiedBy>user</cp:lastModifiedBy>
  <cp:revision>13</cp:revision>
  <dcterms:created xsi:type="dcterms:W3CDTF">2017-10-22T22:39:01Z</dcterms:created>
  <dcterms:modified xsi:type="dcterms:W3CDTF">2017-10-23T01:52:38Z</dcterms:modified>
</cp:coreProperties>
</file>