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5347C-601E-4424-A556-6F5A17F3696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F86C-C190-406B-9284-58682B35D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urning into Dancing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슬픔 변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1242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내 슬픔 변해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5181600" cy="51054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슬픔 변해 기쁨의 춤추리 주는 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기쁨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찬양하리 기쁨의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성령임하리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상한 마음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고치시며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치유가 되신 주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고통 받는 자에게 위로의 주 되시네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큰 사랑 임할 때 어둠 떠나고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나는 주의 영광 보네 새벽 별같이 빛난 기쁨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노는 잠시 지나가나 주의 사랑 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삶에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영원 하리라 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찬양하리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슬픔 변해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슬픔 변해</dc:title>
  <dc:creator>user</dc:creator>
  <cp:lastModifiedBy>user</cp:lastModifiedBy>
  <cp:revision>7</cp:revision>
  <dcterms:created xsi:type="dcterms:W3CDTF">2017-10-13T02:51:45Z</dcterms:created>
  <dcterms:modified xsi:type="dcterms:W3CDTF">2017-10-13T04:02:10Z</dcterms:modified>
</cp:coreProperties>
</file>