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116A-604B-490D-8C72-D850F2C0528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839-4006-45C0-999A-841C2FFAE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116A-604B-490D-8C72-D850F2C0528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839-4006-45C0-999A-841C2FFAE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116A-604B-490D-8C72-D850F2C0528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839-4006-45C0-999A-841C2FFAE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116A-604B-490D-8C72-D850F2C0528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839-4006-45C0-999A-841C2FFAE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116A-604B-490D-8C72-D850F2C0528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839-4006-45C0-999A-841C2FFAE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116A-604B-490D-8C72-D850F2C0528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839-4006-45C0-999A-841C2FFAE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116A-604B-490D-8C72-D850F2C0528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839-4006-45C0-999A-841C2FFAE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116A-604B-490D-8C72-D850F2C0528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839-4006-45C0-999A-841C2FFAE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116A-604B-490D-8C72-D850F2C0528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839-4006-45C0-999A-841C2FFAE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116A-604B-490D-8C72-D850F2C0528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839-4006-45C0-999A-841C2FFAE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116A-604B-490D-8C72-D850F2C0528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839-4006-45C0-999A-841C2FFAE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7116A-604B-490D-8C72-D850F2C0528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24839-4006-45C0-999A-841C2FFAEB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pen my eyes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눈을 여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74950"/>
            <a:ext cx="4191000" cy="4603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나의 눈을 여소서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23340"/>
            <a:ext cx="2971800" cy="592986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별들 주의 위엄 나타내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하늘 주 놀라움 선포해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온 땅에 높으신 주 이름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 난 주의 마음 알기 원해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바다 주를 향해 찬양해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만물 주의 이름 외치네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온 땅이 주님을 찬양해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 난 주의 마음 알기 원해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나의 눈을 여소서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내 맘을 여소서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그 이름에 능력 영광 보도록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주의 은혜로 나 살아가리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내 생명 나의 구원 주께 있네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죄인에게 새 생명 주네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십자가 우릴 회복하네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사랑만이 날 채우네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 난 주의 마음 알기 원해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사랑만이 날 채우네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 난 주의 마음 알기 원해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눈을 여소서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눈을 여소서</dc:title>
  <dc:creator>user</dc:creator>
  <cp:lastModifiedBy>user</cp:lastModifiedBy>
  <cp:revision>5</cp:revision>
  <dcterms:created xsi:type="dcterms:W3CDTF">2017-10-22T01:05:00Z</dcterms:created>
  <dcterms:modified xsi:type="dcterms:W3CDTF">2017-10-22T12:39:21Z</dcterms:modified>
</cp:coreProperties>
</file>