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6944-D667-49C5-BAB0-E65B0FB1580B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E2AE6-18D9-4EF9-B45E-CBC64043B1F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Yield My Heart.JPG"/>
          <p:cNvPicPr>
            <a:picLocks noChangeAspect="1"/>
          </p:cNvPicPr>
          <p:nvPr userDrawn="1"/>
        </p:nvPicPr>
        <p:blipFill>
          <a:blip r:embed="rId14">
            <a:lum bright="42000"/>
          </a:blip>
          <a:stretch>
            <a:fillRect/>
          </a:stretch>
        </p:blipFill>
        <p:spPr>
          <a:xfrm>
            <a:off x="0" y="-1"/>
            <a:ext cx="9144000" cy="68536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ield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304800"/>
            <a:ext cx="3505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Yield My Heart 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28600" y="1447800"/>
            <a:ext cx="5943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Holy Spirit come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Holy Spirit rest in this place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Teach us how to be one with You(x2)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yield my heart to You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yield my heart to You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yield my heart to You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You're my 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am one with You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Nothing in this world could ever keep me from You(x4)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Yield My Heart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Yield My Heart </dc:title>
  <dc:creator>user</dc:creator>
  <cp:lastModifiedBy>user</cp:lastModifiedBy>
  <cp:revision>3</cp:revision>
  <dcterms:created xsi:type="dcterms:W3CDTF">2017-10-02T21:32:29Z</dcterms:created>
  <dcterms:modified xsi:type="dcterms:W3CDTF">2017-10-02T22:10:41Z</dcterms:modified>
</cp:coreProperties>
</file>