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A9C01-CD3F-42FD-B593-6610FC51F7B7}" type="datetimeFigureOut">
              <a:rPr lang="en-US" smtClean="0"/>
              <a:pPr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02387-4B9A-40D1-8183-5570BD11A8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Are Hungry 1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Are Hung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505200" cy="3841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Are Hungry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3962400" cy="4800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Lord I want more of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Living Water rain down on me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Lord I need more of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Living Breath of Life come fill me up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 are hungry, we are hungry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 are hungry for more of You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 are thirsty, oh Jesus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We are thirsty for more of You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Lord I want more of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Holy Spirit rain down on me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Lord I need more of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Living Breath of Life come fill me up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We lift our holy hands up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We want to touch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We lift our voices higher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higher and higher to You </a:t>
            </a:r>
            <a:r>
              <a:rPr lang="en-US" b="1" dirty="0" smtClean="0">
                <a:solidFill>
                  <a:schemeClr val="tx1"/>
                </a:solidFill>
              </a:rPr>
              <a:t>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Are Hungry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Hungry</dc:title>
  <dc:creator>user</dc:creator>
  <cp:lastModifiedBy>user</cp:lastModifiedBy>
  <cp:revision>7</cp:revision>
  <dcterms:created xsi:type="dcterms:W3CDTF">2017-10-08T19:47:35Z</dcterms:created>
  <dcterms:modified xsi:type="dcterms:W3CDTF">2017-10-08T22:32:40Z</dcterms:modified>
</cp:coreProperties>
</file>