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6A2DB-C7C0-45D7-B810-A6C8EC1E88C5}" type="datetimeFigureOut">
              <a:rPr lang="en-US" smtClean="0"/>
              <a:pPr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C5CED-4609-4EE2-A34C-AA2D23238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6A2DB-C7C0-45D7-B810-A6C8EC1E88C5}" type="datetimeFigureOut">
              <a:rPr lang="en-US" smtClean="0"/>
              <a:pPr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C5CED-4609-4EE2-A34C-AA2D23238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6A2DB-C7C0-45D7-B810-A6C8EC1E88C5}" type="datetimeFigureOut">
              <a:rPr lang="en-US" smtClean="0"/>
              <a:pPr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C5CED-4609-4EE2-A34C-AA2D23238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6A2DB-C7C0-45D7-B810-A6C8EC1E88C5}" type="datetimeFigureOut">
              <a:rPr lang="en-US" smtClean="0"/>
              <a:pPr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C5CED-4609-4EE2-A34C-AA2D23238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6A2DB-C7C0-45D7-B810-A6C8EC1E88C5}" type="datetimeFigureOut">
              <a:rPr lang="en-US" smtClean="0"/>
              <a:pPr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C5CED-4609-4EE2-A34C-AA2D23238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6A2DB-C7C0-45D7-B810-A6C8EC1E88C5}" type="datetimeFigureOut">
              <a:rPr lang="en-US" smtClean="0"/>
              <a:pPr/>
              <a:t>10/20/2017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C5CED-4609-4EE2-A34C-AA2D23238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6A2DB-C7C0-45D7-B810-A6C8EC1E88C5}" type="datetimeFigureOut">
              <a:rPr lang="en-US" smtClean="0"/>
              <a:pPr/>
              <a:t>10/20/2017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C5CED-4609-4EE2-A34C-AA2D23238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6A2DB-C7C0-45D7-B810-A6C8EC1E88C5}" type="datetimeFigureOut">
              <a:rPr lang="en-US" smtClean="0"/>
              <a:pPr/>
              <a:t>10/20/2017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C5CED-4609-4EE2-A34C-AA2D23238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6A2DB-C7C0-45D7-B810-A6C8EC1E88C5}" type="datetimeFigureOut">
              <a:rPr lang="en-US" smtClean="0"/>
              <a:pPr/>
              <a:t>10/20/2017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C5CED-4609-4EE2-A34C-AA2D23238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6A2DB-C7C0-45D7-B810-A6C8EC1E88C5}" type="datetimeFigureOut">
              <a:rPr lang="en-US" smtClean="0"/>
              <a:pPr/>
              <a:t>10/20/2017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C5CED-4609-4EE2-A34C-AA2D23238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6A2DB-C7C0-45D7-B810-A6C8EC1E88C5}" type="datetimeFigureOut">
              <a:rPr lang="en-US" smtClean="0"/>
              <a:pPr/>
              <a:t>10/20/2017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C5CED-4609-4EE2-A34C-AA2D23238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6A2DB-C7C0-45D7-B810-A6C8EC1E88C5}" type="datetimeFigureOut">
              <a:rPr lang="en-US" smtClean="0"/>
              <a:pPr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C5CED-4609-4EE2-A34C-AA2D232382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Waiting Here For You.JPG"/>
          <p:cNvPicPr>
            <a:picLocks noChangeAspect="1"/>
          </p:cNvPicPr>
          <p:nvPr userDrawn="1"/>
        </p:nvPicPr>
        <p:blipFill>
          <a:blip r:embed="rId14">
            <a:lum bright="35000"/>
          </a:blip>
          <a:stretch>
            <a:fillRect/>
          </a:stretch>
        </p:blipFill>
        <p:spPr>
          <a:xfrm>
            <a:off x="2336800" y="1752600"/>
            <a:ext cx="6807200" cy="5105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aiting Here For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0"/>
            <a:ext cx="4800600" cy="3841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Waiting Here For 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533400"/>
            <a:ext cx="4876800" cy="6172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>
                <a:solidFill>
                  <a:schemeClr val="tx1"/>
                </a:solidFill>
              </a:rPr>
              <a:t>If faith can move the </a:t>
            </a:r>
            <a:r>
              <a:rPr lang="en-US" sz="1800" b="1" dirty="0" smtClean="0">
                <a:solidFill>
                  <a:schemeClr val="tx1"/>
                </a:solidFill>
              </a:rPr>
              <a:t>mountains                                                       Let </a:t>
            </a:r>
            <a:r>
              <a:rPr lang="en-US" sz="1800" b="1" dirty="0">
                <a:solidFill>
                  <a:schemeClr val="tx1"/>
                </a:solidFill>
              </a:rPr>
              <a:t>the mountains move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We come with expectation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Waiting here for you, I’m waiting here for you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You’re the Lord of all </a:t>
            </a:r>
            <a:r>
              <a:rPr lang="en-US" sz="1800" b="1" dirty="0" smtClean="0">
                <a:solidFill>
                  <a:schemeClr val="tx1"/>
                </a:solidFill>
              </a:rPr>
              <a:t>creation                                                               And </a:t>
            </a:r>
            <a:r>
              <a:rPr lang="en-US" sz="1800" b="1" dirty="0">
                <a:solidFill>
                  <a:schemeClr val="tx1"/>
                </a:solidFill>
              </a:rPr>
              <a:t>still you know my heart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The Author of </a:t>
            </a:r>
            <a:r>
              <a:rPr lang="en-US" sz="1800" b="1" dirty="0" smtClean="0">
                <a:solidFill>
                  <a:schemeClr val="tx1"/>
                </a:solidFill>
              </a:rPr>
              <a:t>Salvation                                                                                 You’ve </a:t>
            </a:r>
            <a:r>
              <a:rPr lang="en-US" sz="1800" b="1" dirty="0">
                <a:solidFill>
                  <a:schemeClr val="tx1"/>
                </a:solidFill>
              </a:rPr>
              <a:t>loved us from the start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Waiting </a:t>
            </a:r>
            <a:r>
              <a:rPr lang="en-US" sz="1800" b="1" dirty="0">
                <a:solidFill>
                  <a:srgbClr val="FF0000"/>
                </a:solidFill>
              </a:rPr>
              <a:t>here for You</a:t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rgbClr val="FF0000"/>
                </a:solidFill>
              </a:rPr>
              <a:t>With our hands lifted high in praise</a:t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rgbClr val="FF0000"/>
                </a:solidFill>
              </a:rPr>
              <a:t>And it's You we </a:t>
            </a:r>
            <a:r>
              <a:rPr lang="en-US" sz="1800" b="1" dirty="0" smtClean="0">
                <a:solidFill>
                  <a:srgbClr val="FF0000"/>
                </a:solidFill>
              </a:rPr>
              <a:t>adore Singing </a:t>
            </a:r>
            <a:r>
              <a:rPr lang="en-US" sz="1800" b="1" dirty="0">
                <a:solidFill>
                  <a:srgbClr val="FF0000"/>
                </a:solidFill>
              </a:rPr>
              <a:t>Alleluia</a:t>
            </a: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You are everything You’ve promised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Your faithfulness is true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And we're desperate for Your presence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All we need is You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We will wait for you, Lord, he'll stand with you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We will sing alleluia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Singing Alleluia, </a:t>
            </a:r>
            <a:r>
              <a:rPr lang="en-US" sz="1800" b="1" dirty="0" smtClean="0">
                <a:solidFill>
                  <a:schemeClr val="tx1"/>
                </a:solidFill>
              </a:rPr>
              <a:t>alleluia Singing </a:t>
            </a:r>
            <a:r>
              <a:rPr lang="en-US" sz="1800" b="1" dirty="0" smtClean="0">
                <a:solidFill>
                  <a:schemeClr val="tx1"/>
                </a:solidFill>
              </a:rPr>
              <a:t>Alleluia, alleluia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14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Waiting Here For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Waiting Here For You</dc:title>
  <dc:creator>user</dc:creator>
  <cp:lastModifiedBy>user</cp:lastModifiedBy>
  <cp:revision>9</cp:revision>
  <dcterms:created xsi:type="dcterms:W3CDTF">2017-10-17T22:29:50Z</dcterms:created>
  <dcterms:modified xsi:type="dcterms:W3CDTF">2017-10-19T16:08:05Z</dcterms:modified>
</cp:coreProperties>
</file>