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D925-683E-49B3-A14E-0A63ED9A7DB7}" type="datetimeFigureOut">
              <a:rPr lang="en-US" smtClean="0"/>
              <a:pPr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401E8-460A-49B5-B0E3-3292B1A600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D925-683E-49B3-A14E-0A63ED9A7DB7}" type="datetimeFigureOut">
              <a:rPr lang="en-US" smtClean="0"/>
              <a:pPr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401E8-460A-49B5-B0E3-3292B1A600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D925-683E-49B3-A14E-0A63ED9A7DB7}" type="datetimeFigureOut">
              <a:rPr lang="en-US" smtClean="0"/>
              <a:pPr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401E8-460A-49B5-B0E3-3292B1A600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D925-683E-49B3-A14E-0A63ED9A7DB7}" type="datetimeFigureOut">
              <a:rPr lang="en-US" smtClean="0"/>
              <a:pPr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401E8-460A-49B5-B0E3-3292B1A600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D925-683E-49B3-A14E-0A63ED9A7DB7}" type="datetimeFigureOut">
              <a:rPr lang="en-US" smtClean="0"/>
              <a:pPr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401E8-460A-49B5-B0E3-3292B1A600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D925-683E-49B3-A14E-0A63ED9A7DB7}" type="datetimeFigureOut">
              <a:rPr lang="en-US" smtClean="0"/>
              <a:pPr/>
              <a:t>10/30/2017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401E8-460A-49B5-B0E3-3292B1A600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D925-683E-49B3-A14E-0A63ED9A7DB7}" type="datetimeFigureOut">
              <a:rPr lang="en-US" smtClean="0"/>
              <a:pPr/>
              <a:t>10/30/2017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401E8-460A-49B5-B0E3-3292B1A600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D925-683E-49B3-A14E-0A63ED9A7DB7}" type="datetimeFigureOut">
              <a:rPr lang="en-US" smtClean="0"/>
              <a:pPr/>
              <a:t>10/30/2017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401E8-460A-49B5-B0E3-3292B1A600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D925-683E-49B3-A14E-0A63ED9A7DB7}" type="datetimeFigureOut">
              <a:rPr lang="en-US" smtClean="0"/>
              <a:pPr/>
              <a:t>10/30/2017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401E8-460A-49B5-B0E3-3292B1A600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D925-683E-49B3-A14E-0A63ED9A7DB7}" type="datetimeFigureOut">
              <a:rPr lang="en-US" smtClean="0"/>
              <a:pPr/>
              <a:t>10/30/2017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401E8-460A-49B5-B0E3-3292B1A600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D925-683E-49B3-A14E-0A63ED9A7DB7}" type="datetimeFigureOut">
              <a:rPr lang="en-US" smtClean="0"/>
              <a:pPr/>
              <a:t>10/30/2017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401E8-460A-49B5-B0E3-3292B1A600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0D925-683E-49B3-A14E-0A63ED9A7DB7}" type="datetimeFigureOut">
              <a:rPr lang="en-US" smtClean="0"/>
              <a:pPr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401E8-460A-49B5-B0E3-3292B1A600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trust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ru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33800" y="152400"/>
            <a:ext cx="1524000" cy="3841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Trust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33400"/>
            <a:ext cx="7162800" cy="6324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When it doesn't go my way  I know that it is not the end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I'm trusting you have better plans I haven't even dreamt of yet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know that You are for me When everything's against me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put all my hope in You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Jesus I will trust You I will trust you  I know you never fail                                        I will trust you  Jesus I will (I will) Jesus I will (I will)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don't know how the story ends But I know that You finished it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I'll close my eyes and just let go And fall into my only Hope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There's safety in the falling When I surrender fully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put all my hope in You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 only thing I know Is God you're in control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In every little detail You are close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I'll never be alone Here in the unknown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 power of Your Presence Fills my soul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Now everything I know Is God you're in control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In every little detail You are close I'll never be alone Here in the unknown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 power of Your Presence Fills my soul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15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Trust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Trust</dc:title>
  <dc:creator>user</dc:creator>
  <cp:lastModifiedBy>user</cp:lastModifiedBy>
  <cp:revision>8</cp:revision>
  <dcterms:created xsi:type="dcterms:W3CDTF">2017-10-29T20:02:20Z</dcterms:created>
  <dcterms:modified xsi:type="dcterms:W3CDTF">2017-10-30T01:04:10Z</dcterms:modified>
</cp:coreProperties>
</file>