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D9E2-7843-4703-B118-7C5790CDFC9A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FDD61-B657-4CBE-A611-132619D23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D9E2-7843-4703-B118-7C5790CDFC9A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FDD61-B657-4CBE-A611-132619D23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D9E2-7843-4703-B118-7C5790CDFC9A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FDD61-B657-4CBE-A611-132619D23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D9E2-7843-4703-B118-7C5790CDFC9A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FDD61-B657-4CBE-A611-132619D23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D9E2-7843-4703-B118-7C5790CDFC9A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FDD61-B657-4CBE-A611-132619D23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D9E2-7843-4703-B118-7C5790CDFC9A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FDD61-B657-4CBE-A611-132619D23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D9E2-7843-4703-B118-7C5790CDFC9A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FDD61-B657-4CBE-A611-132619D23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D9E2-7843-4703-B118-7C5790CDFC9A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FDD61-B657-4CBE-A611-132619D23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D9E2-7843-4703-B118-7C5790CDFC9A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FDD61-B657-4CBE-A611-132619D23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D9E2-7843-4703-B118-7C5790CDFC9A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FDD61-B657-4CBE-A611-132619D23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D9E2-7843-4703-B118-7C5790CDFC9A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FDD61-B657-4CBE-A611-132619D23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4D9E2-7843-4703-B118-7C5790CDFC9A}" type="datetimeFigureOut">
              <a:rPr lang="en-US" smtClean="0"/>
              <a:pPr/>
              <a:t>10/15/2017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FDD61-B657-4CBE-A611-132619D230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ank you for the blood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-1"/>
            <a:ext cx="9144000" cy="68490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ank you for the bl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228600"/>
            <a:ext cx="54102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Thank you for the blood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1371600"/>
            <a:ext cx="6096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Thank you, thank you for the blood that you shed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/>
              <a:t>Standing in Your blessing we sing these freedom songs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/>
              <a:t>Thank you thank you for the battle you won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/>
              <a:t>Standing in your victory we sing salvation songs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/>
              <a:t>We sing salvation's song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>
                <a:solidFill>
                  <a:srgbClr val="FF0000"/>
                </a:solidFill>
              </a:rPr>
              <a:t>You have opened a way to the father 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Where before we could never have come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Jesus count us as yours now forever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As we sing these freedom songs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/>
              <a:t>We sing of all you've done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/>
              <a:t>We sing of all you've done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/>
              <a:t>We sing of all you've done for us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/>
              <a:t>Won for us, paid for us </a:t>
            </a:r>
            <a:r>
              <a:rPr lang="en-US" sz="2000" b="1" dirty="0" smtClean="0"/>
              <a:t>                   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Thank you for the blood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Wilderness Will Rejoice</dc:title>
  <dc:creator>user</dc:creator>
  <cp:lastModifiedBy>user</cp:lastModifiedBy>
  <cp:revision>9</cp:revision>
  <dcterms:created xsi:type="dcterms:W3CDTF">2017-10-14T23:03:00Z</dcterms:created>
  <dcterms:modified xsi:type="dcterms:W3CDTF">2017-10-15T02:53:25Z</dcterms:modified>
</cp:coreProperties>
</file>