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1968" y="-1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89FD-C640-4F35-A01C-02C2CD8521AD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F7-8C51-437F-BB39-40EA01637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89FD-C640-4F35-A01C-02C2CD8521AD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F7-8C51-437F-BB39-40EA01637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89FD-C640-4F35-A01C-02C2CD8521AD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F7-8C51-437F-BB39-40EA01637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89FD-C640-4F35-A01C-02C2CD8521AD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F7-8C51-437F-BB39-40EA01637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89FD-C640-4F35-A01C-02C2CD8521AD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F7-8C51-437F-BB39-40EA01637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89FD-C640-4F35-A01C-02C2CD8521AD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F7-8C51-437F-BB39-40EA01637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89FD-C640-4F35-A01C-02C2CD8521AD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F7-8C51-437F-BB39-40EA01637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89FD-C640-4F35-A01C-02C2CD8521AD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F7-8C51-437F-BB39-40EA01637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89FD-C640-4F35-A01C-02C2CD8521AD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F7-8C51-437F-BB39-40EA01637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89FD-C640-4F35-A01C-02C2CD8521AD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F7-8C51-437F-BB39-40EA01637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089FD-C640-4F35-A01C-02C2CD8521AD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2BF7-8C51-437F-BB39-40EA016377E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9089FD-C640-4F35-A01C-02C2CD8521AD}" type="datetimeFigureOut">
              <a:rPr lang="en-US" smtClean="0"/>
              <a:pPr/>
              <a:t>10/6/2017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2BF7-8C51-437F-BB39-40EA016377E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Real Love.JPG"/>
          <p:cNvPicPr>
            <a:picLocks noChangeAspect="1"/>
          </p:cNvPicPr>
          <p:nvPr userDrawn="1"/>
        </p:nvPicPr>
        <p:blipFill>
          <a:blip r:embed="rId14">
            <a:lum bright="57000"/>
          </a:blip>
          <a:stretch>
            <a:fillRect/>
          </a:stretch>
        </p:blipFill>
        <p:spPr>
          <a:xfrm>
            <a:off x="0" y="0"/>
            <a:ext cx="9144000" cy="68494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Real Lo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52800" y="0"/>
            <a:ext cx="2209800" cy="46037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Real Love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04800"/>
            <a:ext cx="4038600" cy="6400800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/>
                </a:solidFill>
              </a:rPr>
              <a:t>Staring into Your eyes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Makes my heart come alive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Suddenly brought to life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When I met You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Reaching beyond the skies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Running deep stretching wide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Perfect love </a:t>
            </a:r>
            <a:r>
              <a:rPr lang="en-US" sz="1600" b="1" dirty="0" smtClean="0">
                <a:solidFill>
                  <a:schemeClr val="tx1"/>
                </a:solidFill>
              </a:rPr>
              <a:t>realized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Here with You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Now this love is for real  You will never let go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Never let go It’s more than just words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Love beyond my control  Out of control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This is real love  This is real love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Chorus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You’re pulling me closer and closer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Holding my heart till the very end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Jesus I’m found in Your freedom</a:t>
            </a:r>
            <a:br>
              <a:rPr lang="en-US" sz="1600" b="1" dirty="0" smtClean="0">
                <a:solidFill>
                  <a:srgbClr val="FF0000"/>
                </a:solidFill>
              </a:rPr>
            </a:br>
            <a:r>
              <a:rPr lang="en-US" sz="1600" b="1" dirty="0" smtClean="0">
                <a:solidFill>
                  <a:srgbClr val="FF0000"/>
                </a:solidFill>
              </a:rPr>
              <a:t>This is real love This is real love</a:t>
            </a: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/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Bridge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In Your heart I’m found  I want You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I want You </a:t>
            </a:r>
            <a:r>
              <a:rPr lang="en-US" sz="1600" b="1" dirty="0" err="1" smtClean="0">
                <a:solidFill>
                  <a:schemeClr val="tx1"/>
                </a:solidFill>
              </a:rPr>
              <a:t>You</a:t>
            </a:r>
            <a:r>
              <a:rPr lang="en-US" sz="1600" b="1" dirty="0" smtClean="0">
                <a:solidFill>
                  <a:schemeClr val="tx1"/>
                </a:solidFill>
              </a:rPr>
              <a:t>  won’t let me down</a:t>
            </a:r>
            <a:br>
              <a:rPr lang="en-US" sz="1600" b="1" dirty="0" smtClean="0">
                <a:solidFill>
                  <a:schemeClr val="tx1"/>
                </a:solidFill>
              </a:rPr>
            </a:br>
            <a:r>
              <a:rPr lang="en-US" sz="1600" b="1" dirty="0" smtClean="0">
                <a:solidFill>
                  <a:schemeClr val="tx1"/>
                </a:solidFill>
              </a:rPr>
              <a:t>You’ve got me  You’ve got me</a:t>
            </a:r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Real Love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 Love </dc:title>
  <dc:creator>user</dc:creator>
  <cp:lastModifiedBy>user</cp:lastModifiedBy>
  <cp:revision>6</cp:revision>
  <dcterms:created xsi:type="dcterms:W3CDTF">2017-10-05T21:27:05Z</dcterms:created>
  <dcterms:modified xsi:type="dcterms:W3CDTF">2017-10-06T03:59:10Z</dcterms:modified>
</cp:coreProperties>
</file>