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0A7D-261E-4E0B-ABAB-23691014A3E0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844-2472-452E-AB27-058C450A35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0A7D-261E-4E0B-ABAB-23691014A3E0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844-2472-452E-AB27-058C450A35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0A7D-261E-4E0B-ABAB-23691014A3E0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844-2472-452E-AB27-058C450A35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0A7D-261E-4E0B-ABAB-23691014A3E0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844-2472-452E-AB27-058C450A35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0A7D-261E-4E0B-ABAB-23691014A3E0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844-2472-452E-AB27-058C450A35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0A7D-261E-4E0B-ABAB-23691014A3E0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844-2472-452E-AB27-058C450A35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0A7D-261E-4E0B-ABAB-23691014A3E0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844-2472-452E-AB27-058C450A35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0A7D-261E-4E0B-ABAB-23691014A3E0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844-2472-452E-AB27-058C450A35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0A7D-261E-4E0B-ABAB-23691014A3E0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844-2472-452E-AB27-058C450A35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0A7D-261E-4E0B-ABAB-23691014A3E0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844-2472-452E-AB27-058C450A35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0A7D-261E-4E0B-ABAB-23691014A3E0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E7844-2472-452E-AB27-058C450A35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F0A7D-261E-4E0B-ABAB-23691014A3E0}" type="datetimeFigureOut">
              <a:rPr lang="en-US" smtClean="0"/>
              <a:t>10/4/2017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E7844-2472-452E-AB27-058C450A357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ain Down.JPG"/>
          <p:cNvPicPr>
            <a:picLocks noChangeAspect="1"/>
          </p:cNvPicPr>
          <p:nvPr userDrawn="1"/>
        </p:nvPicPr>
        <p:blipFill>
          <a:blip r:embed="rId14">
            <a:lum bright="28000"/>
          </a:blip>
          <a:stretch>
            <a:fillRect/>
          </a:stretch>
        </p:blipFill>
        <p:spPr>
          <a:xfrm>
            <a:off x="0" y="0"/>
            <a:ext cx="917448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ain 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0"/>
            <a:ext cx="25908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Rain Down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"/>
            <a:ext cx="6858000" cy="62484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looks like tonight, the sky is heavy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Feels like the winds are </a:t>
            </a:r>
            <a:r>
              <a:rPr lang="en-US" sz="2000" b="1" dirty="0" err="1" smtClean="0">
                <a:solidFill>
                  <a:schemeClr val="tx1"/>
                </a:solidFill>
              </a:rPr>
              <a:t>gonna</a:t>
            </a:r>
            <a:r>
              <a:rPr lang="en-US" sz="2000" b="1" dirty="0" smtClean="0">
                <a:solidFill>
                  <a:schemeClr val="tx1"/>
                </a:solidFill>
              </a:rPr>
              <a:t> change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Beneath my feet, the earth is ready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know its time for heaven's rain, it's </a:t>
            </a:r>
            <a:r>
              <a:rPr lang="en-US" sz="2000" b="1" dirty="0" err="1" smtClean="0">
                <a:solidFill>
                  <a:schemeClr val="tx1"/>
                </a:solidFill>
              </a:rPr>
              <a:t>gonna</a:t>
            </a:r>
            <a:r>
              <a:rPr lang="en-US" sz="2000" b="1" dirty="0" smtClean="0">
                <a:solidFill>
                  <a:schemeClr val="tx1"/>
                </a:solidFill>
              </a:rPr>
              <a:t> rain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Cos its living water we desire to flood our hearts with holy fire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Rain down, all around the world we're singing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Rain down can you here the earth is singing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Rain down all around your people singing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Rain down rain it down on me.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Back to the start, my heart is heavy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Feels like its time, to dream again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hear Your voice, and yes I'm ready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live the life to sing Your song, to sing Your song  Yes I belong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1200" b="1" dirty="0" smtClean="0">
                <a:solidFill>
                  <a:schemeClr val="tx1"/>
                </a:solidFill>
              </a:rPr>
              <a:t/>
            </a:r>
            <a:br>
              <a:rPr lang="en-US" sz="1200" b="1" dirty="0" smtClean="0">
                <a:solidFill>
                  <a:schemeClr val="tx1"/>
                </a:solidFill>
              </a:rPr>
            </a:br>
            <a:r>
              <a:rPr lang="en-US" sz="2000" b="1" i="1" dirty="0" smtClean="0">
                <a:solidFill>
                  <a:srgbClr val="FF0000"/>
                </a:solidFill>
              </a:rPr>
              <a:t>Chorus</a:t>
            </a:r>
            <a:r>
              <a:rPr lang="en-US" sz="2000" b="1" dirty="0" smtClean="0">
                <a:solidFill>
                  <a:srgbClr val="FF0000"/>
                </a:solidFill>
              </a:rPr>
              <a:t/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Give me strength to cross the water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Keep my heart upon the altar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Rain, rain it down on me.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Give me faith to render heaven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10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Rain Down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Rain Down</dc:title>
  <dc:creator>user</dc:creator>
  <cp:lastModifiedBy>user</cp:lastModifiedBy>
  <cp:revision>4</cp:revision>
  <dcterms:created xsi:type="dcterms:W3CDTF">2017-10-03T20:56:12Z</dcterms:created>
  <dcterms:modified xsi:type="dcterms:W3CDTF">2017-10-03T21:32:32Z</dcterms:modified>
</cp:coreProperties>
</file>