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8" d="100"/>
          <a:sy n="78" d="100"/>
        </p:scale>
        <p:origin x="-169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720CB-5D1E-43F9-8387-0BD10BB7F52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8B942-504C-407C-B67C-E29B952338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pen my e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429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Open my eyes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0624"/>
            <a:ext cx="4800600" cy="6400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stars I see Your majesty displayed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heavens all Your wonders are proclaimed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see Your fame in all of the earth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seek to know the ways of Your heart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the seas and open skies I hear Your praise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the shout of all creation lifts Your Name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 Your praise in all of the earth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seek to know the ways of Your heart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 open my eyes oh God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Open my heart to see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All the wonders and the power of Your name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By Your grace I'll live   By Your grace I'll see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For my life and my salvation is in You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You take the sinner's heart and bring new life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the cross we are restored within Your Light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Your love is all that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seek to know the ways of Your heart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Your love is all that I need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seek to know the ways of Your heart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Open my eyes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my eyes</dc:title>
  <dc:creator>user</dc:creator>
  <cp:lastModifiedBy>user</cp:lastModifiedBy>
  <cp:revision>10</cp:revision>
  <dcterms:created xsi:type="dcterms:W3CDTF">2017-10-22T01:05:18Z</dcterms:created>
  <dcterms:modified xsi:type="dcterms:W3CDTF">2017-10-22T21:36:54Z</dcterms:modified>
</cp:coreProperties>
</file>