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3B979-DDBD-45E3-88F5-A0CCB3189071}" type="datetimeFigureOut">
              <a:rPr lang="en-US" smtClean="0"/>
              <a:pPr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7D763-C399-4236-80D1-46E16C526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3B979-DDBD-45E3-88F5-A0CCB3189071}" type="datetimeFigureOut">
              <a:rPr lang="en-US" smtClean="0"/>
              <a:pPr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7D763-C399-4236-80D1-46E16C526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3B979-DDBD-45E3-88F5-A0CCB3189071}" type="datetimeFigureOut">
              <a:rPr lang="en-US" smtClean="0"/>
              <a:pPr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7D763-C399-4236-80D1-46E16C526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3B979-DDBD-45E3-88F5-A0CCB3189071}" type="datetimeFigureOut">
              <a:rPr lang="en-US" smtClean="0"/>
              <a:pPr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7D763-C399-4236-80D1-46E16C526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3B979-DDBD-45E3-88F5-A0CCB3189071}" type="datetimeFigureOut">
              <a:rPr lang="en-US" smtClean="0"/>
              <a:pPr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7D763-C399-4236-80D1-46E16C526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3B979-DDBD-45E3-88F5-A0CCB3189071}" type="datetimeFigureOut">
              <a:rPr lang="en-US" smtClean="0"/>
              <a:pPr/>
              <a:t>10/14/2017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7D763-C399-4236-80D1-46E16C526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3B979-DDBD-45E3-88F5-A0CCB3189071}" type="datetimeFigureOut">
              <a:rPr lang="en-US" smtClean="0"/>
              <a:pPr/>
              <a:t>10/14/2017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7D763-C399-4236-80D1-46E16C526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3B979-DDBD-45E3-88F5-A0CCB3189071}" type="datetimeFigureOut">
              <a:rPr lang="en-US" smtClean="0"/>
              <a:pPr/>
              <a:t>10/14/2017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7D763-C399-4236-80D1-46E16C526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3B979-DDBD-45E3-88F5-A0CCB3189071}" type="datetimeFigureOut">
              <a:rPr lang="en-US" smtClean="0"/>
              <a:pPr/>
              <a:t>10/14/2017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7D763-C399-4236-80D1-46E16C526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3B979-DDBD-45E3-88F5-A0CCB3189071}" type="datetimeFigureOut">
              <a:rPr lang="en-US" smtClean="0"/>
              <a:pPr/>
              <a:t>10/14/2017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7D763-C399-4236-80D1-46E16C526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3B979-DDBD-45E3-88F5-A0CCB3189071}" type="datetimeFigureOut">
              <a:rPr lang="en-US" smtClean="0"/>
              <a:pPr/>
              <a:t>10/14/2017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7D763-C399-4236-80D1-46E16C526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3B979-DDBD-45E3-88F5-A0CCB3189071}" type="datetimeFigureOut">
              <a:rPr lang="en-US" smtClean="0"/>
              <a:pPr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7D763-C399-4236-80D1-46E16C5262C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ourning into Dancing.JPG"/>
          <p:cNvPicPr>
            <a:picLocks noChangeAspect="1"/>
          </p:cNvPicPr>
          <p:nvPr userDrawn="1"/>
        </p:nvPicPr>
        <p:blipFill>
          <a:blip r:embed="rId14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urning into Danc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0"/>
            <a:ext cx="5105400" cy="4603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Mourning into Dancing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01785"/>
            <a:ext cx="5257800" cy="65532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He's turned my mourning Into dancing again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He's lifted my sorrows I can't stay silent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must sing For His joy has come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Where there once Was only hurt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He gave His healing hand Where there once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Was only pain He brought comfort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Like a friend I feel the sweetness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Of His love Piercing my darkness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see the bright And morning sun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As it ushers in His joyful gladness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You've turned my mourning Into dancing again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You've lifted my sorrows And I can't stay silent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must sing For Your joy has come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Your anger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lasts                                                      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</a:t>
            </a:r>
            <a:r>
              <a:rPr lang="en-US" sz="2000" b="1" dirty="0" smtClean="0">
                <a:solidFill>
                  <a:schemeClr val="tx1"/>
                </a:solidFill>
              </a:rPr>
              <a:t>a moment in time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But Your favor is here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will on me for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All my life time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10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Mourning into Dancing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Mourning into Dancing </dc:title>
  <dc:creator>user</dc:creator>
  <cp:lastModifiedBy>user</cp:lastModifiedBy>
  <cp:revision>5</cp:revision>
  <dcterms:created xsi:type="dcterms:W3CDTF">2017-10-13T02:49:25Z</dcterms:created>
  <dcterms:modified xsi:type="dcterms:W3CDTF">2017-10-13T21:26:59Z</dcterms:modified>
</cp:coreProperties>
</file>