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49F93-9244-46BD-BF0C-07AA0D18A931}" type="datetimeFigureOut">
              <a:rPr lang="en-US" smtClean="0"/>
              <a:pPr/>
              <a:t>10/17/2017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864C2-785C-42F7-9156-BEC81B7E49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49F93-9244-46BD-BF0C-07AA0D18A931}" type="datetimeFigureOut">
              <a:rPr lang="en-US" smtClean="0"/>
              <a:pPr/>
              <a:t>10/17/2017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864C2-785C-42F7-9156-BEC81B7E49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49F93-9244-46BD-BF0C-07AA0D18A931}" type="datetimeFigureOut">
              <a:rPr lang="en-US" smtClean="0"/>
              <a:pPr/>
              <a:t>10/17/2017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864C2-785C-42F7-9156-BEC81B7E49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49F93-9244-46BD-BF0C-07AA0D18A931}" type="datetimeFigureOut">
              <a:rPr lang="en-US" smtClean="0"/>
              <a:pPr/>
              <a:t>10/17/2017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864C2-785C-42F7-9156-BEC81B7E49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49F93-9244-46BD-BF0C-07AA0D18A931}" type="datetimeFigureOut">
              <a:rPr lang="en-US" smtClean="0"/>
              <a:pPr/>
              <a:t>10/17/2017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864C2-785C-42F7-9156-BEC81B7E49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49F93-9244-46BD-BF0C-07AA0D18A931}" type="datetimeFigureOut">
              <a:rPr lang="en-US" smtClean="0"/>
              <a:pPr/>
              <a:t>10/17/2017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864C2-785C-42F7-9156-BEC81B7E49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49F93-9244-46BD-BF0C-07AA0D18A931}" type="datetimeFigureOut">
              <a:rPr lang="en-US" smtClean="0"/>
              <a:pPr/>
              <a:t>10/17/2017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864C2-785C-42F7-9156-BEC81B7E49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49F93-9244-46BD-BF0C-07AA0D18A931}" type="datetimeFigureOut">
              <a:rPr lang="en-US" smtClean="0"/>
              <a:pPr/>
              <a:t>10/17/2017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864C2-785C-42F7-9156-BEC81B7E49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49F93-9244-46BD-BF0C-07AA0D18A931}" type="datetimeFigureOut">
              <a:rPr lang="en-US" smtClean="0"/>
              <a:pPr/>
              <a:t>10/17/2017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864C2-785C-42F7-9156-BEC81B7E49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49F93-9244-46BD-BF0C-07AA0D18A931}" type="datetimeFigureOut">
              <a:rPr lang="en-US" smtClean="0"/>
              <a:pPr/>
              <a:t>10/17/2017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864C2-785C-42F7-9156-BEC81B7E49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49F93-9244-46BD-BF0C-07AA0D18A931}" type="datetimeFigureOut">
              <a:rPr lang="en-US" smtClean="0"/>
              <a:pPr/>
              <a:t>10/17/2017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864C2-785C-42F7-9156-BEC81B7E49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E49F93-9244-46BD-BF0C-07AA0D18A931}" type="datetimeFigureOut">
              <a:rPr lang="en-US" smtClean="0"/>
              <a:pPr/>
              <a:t>10/17/2017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E864C2-785C-42F7-9156-BEC81B7E490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Love On The Line.JPG"/>
          <p:cNvPicPr>
            <a:picLocks noChangeAspect="1"/>
          </p:cNvPicPr>
          <p:nvPr userDrawn="1"/>
        </p:nvPicPr>
        <p:blipFill>
          <a:blip r:embed="rId14">
            <a:lum bright="67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ove On The Li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9400" y="69275"/>
            <a:ext cx="3505200" cy="18363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Love On The Line 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04800"/>
            <a:ext cx="4495800" cy="65532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You put Your love on the line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To bear the weight of sin that was mine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Washing my river of wrongs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Into the sea of Your infinite love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With arms held high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Lord I give my life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Knowing I'm found in Christ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In Your love forever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With all I am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In Your grace I stand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The greatest of all romance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Love of God my Savior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Mercy roars like hurricane winds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Furious love laid waste to my sin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To the one who has rescued my soul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To the one who has welcomed me home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To the one who is Savior of all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I sing forever   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11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Love On The Line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Blessed</dc:title>
  <dc:creator>user</dc:creator>
  <cp:lastModifiedBy>user</cp:lastModifiedBy>
  <cp:revision>10</cp:revision>
  <dcterms:created xsi:type="dcterms:W3CDTF">2017-10-16T20:57:30Z</dcterms:created>
  <dcterms:modified xsi:type="dcterms:W3CDTF">2017-10-17T01:41:00Z</dcterms:modified>
</cp:coreProperties>
</file>