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F3A4-EBC5-49DC-9398-F21FF894DD3E}" type="datetimeFigureOut">
              <a:rPr lang="en-US" smtClean="0"/>
              <a:pPr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06028-9B30-4FEE-8E79-3C95CE7F21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F3A4-EBC5-49DC-9398-F21FF894DD3E}" type="datetimeFigureOut">
              <a:rPr lang="en-US" smtClean="0"/>
              <a:pPr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06028-9B30-4FEE-8E79-3C95CE7F21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F3A4-EBC5-49DC-9398-F21FF894DD3E}" type="datetimeFigureOut">
              <a:rPr lang="en-US" smtClean="0"/>
              <a:pPr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06028-9B30-4FEE-8E79-3C95CE7F21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F3A4-EBC5-49DC-9398-F21FF894DD3E}" type="datetimeFigureOut">
              <a:rPr lang="en-US" smtClean="0"/>
              <a:pPr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06028-9B30-4FEE-8E79-3C95CE7F21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F3A4-EBC5-49DC-9398-F21FF894DD3E}" type="datetimeFigureOut">
              <a:rPr lang="en-US" smtClean="0"/>
              <a:pPr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06028-9B30-4FEE-8E79-3C95CE7F21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F3A4-EBC5-49DC-9398-F21FF894DD3E}" type="datetimeFigureOut">
              <a:rPr lang="en-US" smtClean="0"/>
              <a:pPr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06028-9B30-4FEE-8E79-3C95CE7F21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F3A4-EBC5-49DC-9398-F21FF894DD3E}" type="datetimeFigureOut">
              <a:rPr lang="en-US" smtClean="0"/>
              <a:pPr/>
              <a:t>10/26/2017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06028-9B30-4FEE-8E79-3C95CE7F21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F3A4-EBC5-49DC-9398-F21FF894DD3E}" type="datetimeFigureOut">
              <a:rPr lang="en-US" smtClean="0"/>
              <a:pPr/>
              <a:t>10/26/2017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06028-9B30-4FEE-8E79-3C95CE7F21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F3A4-EBC5-49DC-9398-F21FF894DD3E}" type="datetimeFigureOut">
              <a:rPr lang="en-US" smtClean="0"/>
              <a:pPr/>
              <a:t>10/26/2017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06028-9B30-4FEE-8E79-3C95CE7F21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F3A4-EBC5-49DC-9398-F21FF894DD3E}" type="datetimeFigureOut">
              <a:rPr lang="en-US" smtClean="0"/>
              <a:pPr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06028-9B30-4FEE-8E79-3C95CE7F21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F3A4-EBC5-49DC-9398-F21FF894DD3E}" type="datetimeFigureOut">
              <a:rPr lang="en-US" smtClean="0"/>
              <a:pPr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06028-9B30-4FEE-8E79-3C95CE7F21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1F3A4-EBC5-49DC-9398-F21FF894DD3E}" type="datetimeFigureOut">
              <a:rPr lang="en-US" smtClean="0"/>
              <a:pPr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06028-9B30-4FEE-8E79-3C95CE7F212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 Your Goodness.JPG"/>
          <p:cNvPicPr>
            <a:picLocks noChangeAspect="1"/>
          </p:cNvPicPr>
          <p:nvPr userDrawn="1"/>
        </p:nvPicPr>
        <p:blipFill>
          <a:blip r:embed="rId14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rd Your Goodn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28600"/>
            <a:ext cx="4572000" cy="5365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Lord Your Goodness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143000"/>
            <a:ext cx="5410200" cy="48006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will come to You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With an open heart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bring a sacrifice of praise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have seen Your power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the Holy Place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I have known Your mighty ways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will remember Your mercy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Lord Your faithfulness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Lord Your goodness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Your love will follow me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the days of my life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’m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surrounded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With the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favor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 the Lord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Always and forever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8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Lord Your Goodness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Lord Your Goodness</dc:title>
  <dc:creator>user</dc:creator>
  <cp:lastModifiedBy>user</cp:lastModifiedBy>
  <cp:revision>6</cp:revision>
  <dcterms:created xsi:type="dcterms:W3CDTF">2017-10-25T22:50:53Z</dcterms:created>
  <dcterms:modified xsi:type="dcterms:W3CDTF">2017-10-26T13:45:43Z</dcterms:modified>
</cp:coreProperties>
</file>