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7879E-151D-4D95-9C36-9F04BFDD8A86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507A-CA33-41D9-A472-9515DB5729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gain I say, rejoice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gain I say, rej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2672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Again I say, rejoice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7050"/>
            <a:ext cx="4724400" cy="617095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Rejoice </a:t>
            </a:r>
            <a:r>
              <a:rPr lang="en-US" sz="2000" b="1" dirty="0" smtClean="0">
                <a:solidFill>
                  <a:srgbClr val="FF0000"/>
                </a:solidFill>
              </a:rPr>
              <a:t>in the Lord always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again I say, and again I say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Rejoice in the Lord always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again I say, and again I say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Rejoice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Come bless the Lord, come bless the Lord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Draw near to worship Christ the Lord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bless His name, His Holy name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Declaring He is good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that men would praise Him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that men would praise Him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 smtClean="0">
                <a:solidFill>
                  <a:schemeClr val="tx1"/>
                </a:solidFill>
              </a:rPr>
              <a:t>that men would praise His name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Praise His name to the ends of the earth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again I say...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Rejoice  </a:t>
            </a:r>
            <a:r>
              <a:rPr lang="en-US" sz="2000" b="1" dirty="0" err="1" smtClean="0">
                <a:solidFill>
                  <a:schemeClr val="tx1"/>
                </a:solidFill>
              </a:rPr>
              <a:t>Rejoice</a:t>
            </a:r>
            <a:r>
              <a:rPr lang="en-US" sz="2000" b="1" dirty="0" smtClean="0">
                <a:solidFill>
                  <a:schemeClr val="tx1"/>
                </a:solidFill>
              </a:rPr>
              <a:t>...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Again I say, rejoice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Again I say, rejoice</dc:title>
  <dc:creator>user</dc:creator>
  <cp:lastModifiedBy>user</cp:lastModifiedBy>
  <cp:revision>11</cp:revision>
  <dcterms:created xsi:type="dcterms:W3CDTF">2017-10-22T22:46:21Z</dcterms:created>
  <dcterms:modified xsi:type="dcterms:W3CDTF">2017-10-23T01:54:49Z</dcterms:modified>
</cp:coreProperties>
</file>