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EADFD-AF81-45C4-9794-EBDE1C2C68D9}" type="datetimeFigureOut">
              <a:rPr lang="en-US" smtClean="0"/>
              <a:pPr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ED882-8629-47E4-8C3A-DF874AE9E7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EADFD-AF81-45C4-9794-EBDE1C2C68D9}" type="datetimeFigureOut">
              <a:rPr lang="en-US" smtClean="0"/>
              <a:pPr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ED882-8629-47E4-8C3A-DF874AE9E7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EADFD-AF81-45C4-9794-EBDE1C2C68D9}" type="datetimeFigureOut">
              <a:rPr lang="en-US" smtClean="0"/>
              <a:pPr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ED882-8629-47E4-8C3A-DF874AE9E7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EADFD-AF81-45C4-9794-EBDE1C2C68D9}" type="datetimeFigureOut">
              <a:rPr lang="en-US" smtClean="0"/>
              <a:pPr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ED882-8629-47E4-8C3A-DF874AE9E7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EADFD-AF81-45C4-9794-EBDE1C2C68D9}" type="datetimeFigureOut">
              <a:rPr lang="en-US" smtClean="0"/>
              <a:pPr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ED882-8629-47E4-8C3A-DF874AE9E7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EADFD-AF81-45C4-9794-EBDE1C2C68D9}" type="datetimeFigureOut">
              <a:rPr lang="en-US" smtClean="0"/>
              <a:pPr/>
              <a:t>9/5/2017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ED882-8629-47E4-8C3A-DF874AE9E7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EADFD-AF81-45C4-9794-EBDE1C2C68D9}" type="datetimeFigureOut">
              <a:rPr lang="en-US" smtClean="0"/>
              <a:pPr/>
              <a:t>9/5/2017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ED882-8629-47E4-8C3A-DF874AE9E7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EADFD-AF81-45C4-9794-EBDE1C2C68D9}" type="datetimeFigureOut">
              <a:rPr lang="en-US" smtClean="0"/>
              <a:pPr/>
              <a:t>9/5/2017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ED882-8629-47E4-8C3A-DF874AE9E7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EADFD-AF81-45C4-9794-EBDE1C2C68D9}" type="datetimeFigureOut">
              <a:rPr lang="en-US" smtClean="0"/>
              <a:pPr/>
              <a:t>9/5/2017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ED882-8629-47E4-8C3A-DF874AE9E7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EADFD-AF81-45C4-9794-EBDE1C2C68D9}" type="datetimeFigureOut">
              <a:rPr lang="en-US" smtClean="0"/>
              <a:pPr/>
              <a:t>9/5/2017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ED882-8629-47E4-8C3A-DF874AE9E7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EADFD-AF81-45C4-9794-EBDE1C2C68D9}" type="datetimeFigureOut">
              <a:rPr lang="en-US" smtClean="0"/>
              <a:pPr/>
              <a:t>9/5/2017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ED882-8629-47E4-8C3A-DF874AE9E7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2EADFD-AF81-45C4-9794-EBDE1C2C68D9}" type="datetimeFigureOut">
              <a:rPr lang="en-US" smtClean="0"/>
              <a:pPr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ED882-8629-47E4-8C3A-DF874AE9E76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omeday the silver cord will break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후일에 생명 그칠 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0"/>
            <a:ext cx="3816424" cy="506487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후일에 생명 그칠 때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764704"/>
            <a:ext cx="5040560" cy="5400600"/>
          </a:xfrm>
        </p:spPr>
        <p:txBody>
          <a:bodyPr>
            <a:no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후일에 생명 그칠 때 여전히 찬송 못하나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성부의 집에 깰 때에 내 기쁨 한량없겠네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  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endParaRPr lang="en-US" altLang="ko-KR" sz="2000" b="1" dirty="0">
              <a:solidFill>
                <a:srgbClr val="FF0000"/>
              </a:solidFill>
            </a:endParaRPr>
          </a:p>
          <a:p>
            <a:pPr algn="l"/>
            <a:r>
              <a:rPr lang="ko-KR" altLang="en-US" sz="2000" b="1" smtClean="0">
                <a:solidFill>
                  <a:srgbClr val="FF0000"/>
                </a:solidFill>
              </a:rPr>
              <a:t>    </a:t>
            </a:r>
            <a:r>
              <a:rPr lang="ko-KR" altLang="en-US" sz="2000" b="1" smtClean="0">
                <a:solidFill>
                  <a:srgbClr val="FF0000"/>
                </a:solidFill>
              </a:rPr>
              <a:t>내주 예수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뵈올때에 그 은혜 찬송하겠네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smtClean="0">
                <a:solidFill>
                  <a:srgbClr val="FF0000"/>
                </a:solidFill>
              </a:rPr>
              <a:t>    내주 예수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뵈올때에 그 은혜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찬송하겠네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후일에 장막같은 몸 무너질 때는 모르나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정녕히 내가 알기는 주 예비 하신 집 있네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후일에 석양 가까워 서산에 해가 질 때에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주께서 쉬라 하리니 영원한 안식 얻겠네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그 날을 예비하면서 내 등불 밝게 켰다가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주께서 문을 여실 때 이 영혼 들어가겠네 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13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후일에 생명 그칠 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후일에 생명 그칠 때</dc:title>
  <dc:creator>mary</dc:creator>
  <cp:lastModifiedBy>mary</cp:lastModifiedBy>
  <cp:revision>9</cp:revision>
  <dcterms:created xsi:type="dcterms:W3CDTF">2017-09-05T01:15:59Z</dcterms:created>
  <dcterms:modified xsi:type="dcterms:W3CDTF">2017-09-05T12:07:45Z</dcterms:modified>
</cp:coreProperties>
</file>