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90CD-51F7-4711-9564-7804EAD9304C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773F4-3ED7-4D07-B938-0CC66693AE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Land That If Fairer Than D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해보다 더 밝은 저 천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320480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해보다 더 밝은 저 천국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5112568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해보다 더 밝은 저 천국 믿음만 가지고 가겠네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믿는 자 위하여 있을 곳 우리 주 예비해 두셨네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며칠 후 며칠 후 요단강 건너가 만나리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며칠 후 며칠 후 요단강 건너가 만나리 </a:t>
            </a:r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아멘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찬란한 주의 빛 있으니 거기는 어두움 없도다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우리들 거기서 만날 때 기쁜 낯 서로가 대하리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이 세상 각별한 성도들 하늘에 올라가 만날 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인간의 괴롬이 끝나고 이별의 눈물이 없겠네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광명한 하늘에 계신 주 우리도 모시고 살겠네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성도들 즐거운 노래로 영광을 주 앞에 돌리리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해보다 더 밝은 저 천국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해보다 더 밝은 저 천국</dc:title>
  <dc:creator>mary</dc:creator>
  <cp:lastModifiedBy>mary</cp:lastModifiedBy>
  <cp:revision>9</cp:revision>
  <dcterms:created xsi:type="dcterms:W3CDTF">2017-09-04T16:34:27Z</dcterms:created>
  <dcterms:modified xsi:type="dcterms:W3CDTF">2017-09-04T17:55:59Z</dcterms:modified>
</cp:coreProperties>
</file>