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86A7-6E98-456B-9E23-88759F5D4DA4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B95B2-98FD-4052-98EC-5EACF44E97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86A7-6E98-456B-9E23-88759F5D4DA4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B95B2-98FD-4052-98EC-5EACF44E97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86A7-6E98-456B-9E23-88759F5D4DA4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B95B2-98FD-4052-98EC-5EACF44E97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86A7-6E98-456B-9E23-88759F5D4DA4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B95B2-98FD-4052-98EC-5EACF44E97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86A7-6E98-456B-9E23-88759F5D4DA4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B95B2-98FD-4052-98EC-5EACF44E97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86A7-6E98-456B-9E23-88759F5D4DA4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B95B2-98FD-4052-98EC-5EACF44E97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86A7-6E98-456B-9E23-88759F5D4DA4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B95B2-98FD-4052-98EC-5EACF44E97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86A7-6E98-456B-9E23-88759F5D4DA4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B95B2-98FD-4052-98EC-5EACF44E97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86A7-6E98-456B-9E23-88759F5D4DA4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B95B2-98FD-4052-98EC-5EACF44E97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86A7-6E98-456B-9E23-88759F5D4DA4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B95B2-98FD-4052-98EC-5EACF44E97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786A7-6E98-456B-9E23-88759F5D4DA4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B95B2-98FD-4052-98EC-5EACF44E97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786A7-6E98-456B-9E23-88759F5D4DA4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B95B2-98FD-4052-98EC-5EACF44E979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Sing Hallelujah(Forever)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764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찬양 할렐루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131840" y="0"/>
            <a:ext cx="2808312" cy="504055"/>
          </a:xfrm>
        </p:spPr>
        <p:txBody>
          <a:bodyPr>
            <a:noAutofit/>
          </a:bodyPr>
          <a:lstStyle/>
          <a:p>
            <a:r>
              <a:rPr lang="ko-KR" altLang="en-US" sz="3200" b="1" dirty="0"/>
              <a:t>찬양 할렐루야</a:t>
            </a:r>
            <a:endParaRPr lang="en-US" sz="3200" b="1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339752" y="620688"/>
            <a:ext cx="4680520" cy="504056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저 해와 달과 별 모두 빛을 잃고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세상의 구원자 죽으셨네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십자가에 달려 보혈 흘리셨네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모든 저주 그가 지셨네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하늘도 외면한 마지막 숨소리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어둠 속에 주가 누이셨네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무덤 속의 전투 죽음과 싸웠네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어둠의 권세는 무너졌네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온 땅 흔들리고 돌문이 열렸네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이길 수 없는 완전한 사랑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사망아 어디 있느냐 부활하신 주님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사망 권세 이겼네</a:t>
            </a: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영원히 영광 받으실 영원히 높임 받으실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영원히 승리하실 주 사셨네 내 주 사셨네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찬양 할렐루야 찬양 할렐루야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찬양 할렐루야 승리한 어린 양 </a:t>
            </a:r>
            <a:r>
              <a:rPr lang="en-US" altLang="ko-KR" b="1" dirty="0" smtClean="0">
                <a:solidFill>
                  <a:schemeClr val="tx1"/>
                </a:solidFill>
              </a:rPr>
              <a:t>(x6)             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찬양 할렐루야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찬양 할렐루야</dc:title>
  <dc:creator>mary</dc:creator>
  <cp:lastModifiedBy>mary</cp:lastModifiedBy>
  <cp:revision>1</cp:revision>
  <dcterms:created xsi:type="dcterms:W3CDTF">2017-09-19T01:43:32Z</dcterms:created>
  <dcterms:modified xsi:type="dcterms:W3CDTF">2017-09-19T01:48:36Z</dcterms:modified>
</cp:coreProperties>
</file>