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BA12-32E5-446B-912B-F3DCF8C2D63D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3E83-7E08-4F33-AB91-11F62879EE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 will worship You, Lord, with all of my might.jpg"/>
          <p:cNvPicPr>
            <a:picLocks noChangeAspect="1"/>
          </p:cNvPicPr>
          <p:nvPr userDrawn="1"/>
        </p:nvPicPr>
        <p:blipFill>
          <a:blip r:embed="rId14" cstate="print">
            <a:lum bright="7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주를 경배하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404664"/>
            <a:ext cx="2952328" cy="720080"/>
          </a:xfrm>
        </p:spPr>
        <p:txBody>
          <a:bodyPr>
            <a:noAutofit/>
          </a:bodyPr>
          <a:lstStyle/>
          <a:p>
            <a:r>
              <a:rPr lang="ko-KR" altLang="en-US" sz="3200" b="1" dirty="0"/>
              <a:t>주를 경배하리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3888432" cy="4176464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주를 경배하리 나 경배하리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주를 찬양하리라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/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주를 경배하리 나 경배하리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주를 찬양하리라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/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영화로운 주 이름을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모두 찬양 드리옵니다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/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정성 다하여 주 찬양하니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주여 기뻐 받아주소서                                      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주를 경배하리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주를 경배하리</dc:title>
  <dc:creator>mary</dc:creator>
  <cp:lastModifiedBy>mary</cp:lastModifiedBy>
  <cp:revision>3</cp:revision>
  <dcterms:created xsi:type="dcterms:W3CDTF">2017-09-07T14:21:52Z</dcterms:created>
  <dcterms:modified xsi:type="dcterms:W3CDTF">2017-09-07T15:02:28Z</dcterms:modified>
</cp:coreProperties>
</file>