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7E804-E019-4287-ACFF-6F1BA5463364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DDAE8-547A-46A0-A747-BB13AD0D42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주신 아름다운 세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760640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주님 주신 아름다운 세상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248472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아름다운 세상과 높고 푸른 저 하늘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모두가 사랑하는 우리들을 위하여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지어 주신 이 세상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하나님의 놀라우신 그 솜씨를 찬양하네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아름다운 세상과 밤과 낮을 주시고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푸른 들과 꽃나무 해와 달과 별들이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반짝반짝 빛나고 주의 솜씨 찬양하네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주를 찬양 찬양하네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함께 복을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누리며 살아가는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한 세상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행복하고 즐거운 우리들에게 베푸신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영원하신 복 일세 영원하신 축복일세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영원토록 찬양하세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우주 만물 지으신 하나님의 크신 영광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 마음 다 바쳐서 영원토록 찬양을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하나님께 드리세 하나님의 크신 영광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찬양드리세 영원토록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드리세 찬양 아멘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주신 아름다운 세상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아름다운 세상과 </dc:title>
  <dc:creator>mary</dc:creator>
  <cp:lastModifiedBy>mary</cp:lastModifiedBy>
  <cp:revision>10</cp:revision>
  <dcterms:created xsi:type="dcterms:W3CDTF">2019-07-05T18:42:19Z</dcterms:created>
  <dcterms:modified xsi:type="dcterms:W3CDTF">2019-07-05T19:47:28Z</dcterms:modified>
</cp:coreProperties>
</file>