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14585-D6CD-4EF9-95A1-21EE465F861D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7ED6B-15BE-48DA-9949-F60A6FC1A5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7ED6B-15BE-48DA-9949-F60A6FC1A53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D5239-BD08-4071-AC0F-79C9621AFF7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BA30B-61C3-411B-B4E1-DDC591078C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D5239-BD08-4071-AC0F-79C9621AFF7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BA30B-61C3-411B-B4E1-DDC591078C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D5239-BD08-4071-AC0F-79C9621AFF7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BA30B-61C3-411B-B4E1-DDC591078C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D5239-BD08-4071-AC0F-79C9621AFF7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BA30B-61C3-411B-B4E1-DDC591078C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D5239-BD08-4071-AC0F-79C9621AFF7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BA30B-61C3-411B-B4E1-DDC591078C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D5239-BD08-4071-AC0F-79C9621AFF7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BA30B-61C3-411B-B4E1-DDC591078C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D5239-BD08-4071-AC0F-79C9621AFF7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BA30B-61C3-411B-B4E1-DDC591078C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D5239-BD08-4071-AC0F-79C9621AFF7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BA30B-61C3-411B-B4E1-DDC591078C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D5239-BD08-4071-AC0F-79C9621AFF7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BA30B-61C3-411B-B4E1-DDC591078C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D5239-BD08-4071-AC0F-79C9621AFF7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BA30B-61C3-411B-B4E1-DDC591078C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D5239-BD08-4071-AC0F-79C9621AFF7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BA30B-61C3-411B-B4E1-DDC591078C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D5239-BD08-4071-AC0F-79C9621AFF7F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BA30B-61C3-411B-B4E1-DDC591078C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You Are Hol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16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는 거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908720"/>
            <a:ext cx="2592288" cy="57849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주는 거룩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2204864"/>
            <a:ext cx="4752528" cy="288032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주는 거룩 거룩 오직 주님만이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주는 거룩 거룩 영광 받으소서</a:t>
            </a: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r>
              <a:rPr lang="en-US" altLang="ko-KR" sz="2400" b="1" dirty="0" smtClean="0">
                <a:solidFill>
                  <a:srgbClr val="FF0000"/>
                </a:solidFill>
              </a:rPr>
              <a:t>CHORUS</a:t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영원히 찬양합니다 더욱 사랑해요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 보좌 앞 영원히 거하리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주께 더 가까이            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8</Words>
  <Application>Microsoft Office PowerPoint</Application>
  <PresentationFormat>On-screen Show (4:3)</PresentationFormat>
  <Paragraphs>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주는 거룩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주는 거룩</dc:title>
  <dc:creator>mary</dc:creator>
  <cp:lastModifiedBy>mary</cp:lastModifiedBy>
  <cp:revision>7</cp:revision>
  <dcterms:created xsi:type="dcterms:W3CDTF">2017-09-14T00:40:56Z</dcterms:created>
  <dcterms:modified xsi:type="dcterms:W3CDTF">2017-09-14T01:41:54Z</dcterms:modified>
</cp:coreProperties>
</file>