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3E62-F3CB-4224-91E3-357AE3049676}" type="datetimeFigureOut">
              <a:rPr lang="en-US" smtClean="0"/>
              <a:pPr/>
              <a:t>9/10/2017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466A-3773-4CBE-8F9F-C8A472E3AD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3E62-F3CB-4224-91E3-357AE3049676}" type="datetimeFigureOut">
              <a:rPr lang="en-US" smtClean="0"/>
              <a:pPr/>
              <a:t>9/10/2017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466A-3773-4CBE-8F9F-C8A472E3AD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3E62-F3CB-4224-91E3-357AE3049676}" type="datetimeFigureOut">
              <a:rPr lang="en-US" smtClean="0"/>
              <a:pPr/>
              <a:t>9/10/2017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466A-3773-4CBE-8F9F-C8A472E3AD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3E62-F3CB-4224-91E3-357AE3049676}" type="datetimeFigureOut">
              <a:rPr lang="en-US" smtClean="0"/>
              <a:pPr/>
              <a:t>9/10/2017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466A-3773-4CBE-8F9F-C8A472E3AD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3E62-F3CB-4224-91E3-357AE3049676}" type="datetimeFigureOut">
              <a:rPr lang="en-US" smtClean="0"/>
              <a:pPr/>
              <a:t>9/10/2017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466A-3773-4CBE-8F9F-C8A472E3AD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3E62-F3CB-4224-91E3-357AE3049676}" type="datetimeFigureOut">
              <a:rPr lang="en-US" smtClean="0"/>
              <a:pPr/>
              <a:t>9/10/2017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466A-3773-4CBE-8F9F-C8A472E3AD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3E62-F3CB-4224-91E3-357AE3049676}" type="datetimeFigureOut">
              <a:rPr lang="en-US" smtClean="0"/>
              <a:pPr/>
              <a:t>9/10/2017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466A-3773-4CBE-8F9F-C8A472E3AD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3E62-F3CB-4224-91E3-357AE3049676}" type="datetimeFigureOut">
              <a:rPr lang="en-US" smtClean="0"/>
              <a:pPr/>
              <a:t>9/10/2017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466A-3773-4CBE-8F9F-C8A472E3AD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3E62-F3CB-4224-91E3-357AE3049676}" type="datetimeFigureOut">
              <a:rPr lang="en-US" smtClean="0"/>
              <a:pPr/>
              <a:t>9/10/2017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466A-3773-4CBE-8F9F-C8A472E3AD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3E62-F3CB-4224-91E3-357AE3049676}" type="datetimeFigureOut">
              <a:rPr lang="en-US" smtClean="0"/>
              <a:pPr/>
              <a:t>9/10/2017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466A-3773-4CBE-8F9F-C8A472E3AD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3E62-F3CB-4224-91E3-357AE3049676}" type="datetimeFigureOut">
              <a:rPr lang="en-US" smtClean="0"/>
              <a:pPr/>
              <a:t>9/10/2017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33466A-3773-4CBE-8F9F-C8A472E3AD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6D3E62-F3CB-4224-91E3-357AE3049676}" type="datetimeFigureOut">
              <a:rPr lang="en-US" smtClean="0"/>
              <a:pPr/>
              <a:t>9/10/2017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33466A-3773-4CBE-8F9F-C8A472E3AD9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Lord Bless You And Keep You.jpg"/>
          <p:cNvPicPr>
            <a:picLocks noChangeAspect="1"/>
          </p:cNvPicPr>
          <p:nvPr userDrawn="1"/>
        </p:nvPicPr>
        <p:blipFill>
          <a:blip r:embed="rId14" cstate="print">
            <a:lum bright="3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주 너를 지키시고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27784" y="548680"/>
            <a:ext cx="3816424" cy="434479"/>
          </a:xfrm>
        </p:spPr>
        <p:txBody>
          <a:bodyPr>
            <a:noAutofit/>
          </a:bodyPr>
          <a:lstStyle/>
          <a:p>
            <a:r>
              <a:rPr lang="ko-KR" altLang="en-US" sz="3600" b="1" dirty="0" smtClean="0"/>
              <a:t>주 너를 지키시고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5536" y="1772816"/>
            <a:ext cx="3816424" cy="2952328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주 너를 지키시고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그 얼굴을 네게 돌리시어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참 평화를 참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평화를</a:t>
            </a: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참 평화를 참 평화를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그 얼굴을 네게 돌리시어</a:t>
            </a:r>
            <a:r>
              <a:rPr lang="ko-KR" altLang="en-US" sz="2400" b="1" smtClean="0">
                <a:solidFill>
                  <a:schemeClr val="tx1"/>
                </a:solidFill>
              </a:rPr>
              <a:t/>
            </a:r>
            <a:br>
              <a:rPr lang="ko-KR" altLang="en-US" sz="2400" b="1" smtClean="0">
                <a:solidFill>
                  <a:schemeClr val="tx1"/>
                </a:solidFill>
              </a:rPr>
            </a:br>
            <a:r>
              <a:rPr lang="ko-KR" altLang="en-US" sz="2400" b="1" smtClean="0">
                <a:solidFill>
                  <a:schemeClr val="tx1"/>
                </a:solidFill>
              </a:rPr>
              <a:t>네게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은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혜 있으라</a:t>
            </a:r>
            <a:endParaRPr lang="en-US" altLang="ko-KR" sz="24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2400" b="1" dirty="0" smtClean="0">
                <a:solidFill>
                  <a:schemeClr val="tx1"/>
                </a:solidFill>
              </a:rPr>
              <a:t>주의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은혜 주의 은혜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/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그 크신 은혜 네게 있으라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아멘아멘 </a:t>
            </a:r>
            <a:r>
              <a:rPr lang="ko-KR" altLang="en-US" sz="2400" b="1" dirty="0" smtClean="0">
                <a:solidFill>
                  <a:schemeClr val="tx1"/>
                </a:solidFill>
              </a:rPr>
              <a:t>아멘</a:t>
            </a:r>
            <a:br>
              <a:rPr lang="ko-KR" altLang="en-US" sz="2400" b="1" dirty="0" smtClean="0">
                <a:solidFill>
                  <a:schemeClr val="tx1"/>
                </a:solidFill>
              </a:rPr>
            </a:br>
            <a:r>
              <a:rPr lang="ko-KR" altLang="en-US" sz="2400" b="1" dirty="0" smtClean="0">
                <a:solidFill>
                  <a:schemeClr val="tx1"/>
                </a:solidFill>
              </a:rPr>
              <a:t>아멘 아멘 아멘 아멘                   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6</Words>
  <Application>Microsoft Office PowerPoint</Application>
  <PresentationFormat>On-screen Show (4:3)</PresentationFormat>
  <Paragraphs>4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 너를 지키시고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 너를 지키시고</dc:title>
  <dc:creator>mary</dc:creator>
  <cp:lastModifiedBy>mary</cp:lastModifiedBy>
  <cp:revision>6</cp:revision>
  <dcterms:created xsi:type="dcterms:W3CDTF">2017-09-10T04:56:04Z</dcterms:created>
  <dcterms:modified xsi:type="dcterms:W3CDTF">2017-09-11T03:52:17Z</dcterms:modified>
</cp:coreProperties>
</file>