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38FC-5D1B-40CD-9922-81969797095C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B63-1491-405A-B74A-97E4D16D4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38FC-5D1B-40CD-9922-81969797095C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B63-1491-405A-B74A-97E4D16D4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38FC-5D1B-40CD-9922-81969797095C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B63-1491-405A-B74A-97E4D16D4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38FC-5D1B-40CD-9922-81969797095C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B63-1491-405A-B74A-97E4D16D4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38FC-5D1B-40CD-9922-81969797095C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B63-1491-405A-B74A-97E4D16D4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38FC-5D1B-40CD-9922-81969797095C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B63-1491-405A-B74A-97E4D16D4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38FC-5D1B-40CD-9922-81969797095C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B63-1491-405A-B74A-97E4D16D4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38FC-5D1B-40CD-9922-81969797095C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B63-1491-405A-B74A-97E4D16D4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38FC-5D1B-40CD-9922-81969797095C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B63-1491-405A-B74A-97E4D16D4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38FC-5D1B-40CD-9922-81969797095C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B63-1491-405A-B74A-97E4D16D4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38FC-5D1B-40CD-9922-81969797095C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CB63-1491-405A-B74A-97E4D16D4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838FC-5D1B-40CD-9922-81969797095C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7CB63-1491-405A-B74A-97E4D16D40D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We plough the fields and scatter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저 밭에 농부 나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600400" cy="506487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저 밭에 농부 나가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4320480" cy="612068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저 밭에 농부 나가 씨뿌려 놓은 후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주 크신 능력 내려 잘 길러 주셨네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또 사시 사철 따라 햇빛과 단비를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저 밭에 내려주니 그 사랑 한없네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온갖 귀한 선물 주님이 주신 것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그 풍성하신 은혜를 다 감사드리세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저 산과 들을 보라 참 아름답구나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길가의 고운 꽃도 주님의 솜씨라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저 공중나는 새도 다 먹여 주시니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그 사랑하는 자녀 돌보지 않으랴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온갖 귀한 선물 주님이 주신 것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그 풍성하신 은혜를 다 감사드리세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씨 뿌려 거둔 곡식 주님의 은혜라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우리의 몸과 마음 새 힘이 넘치네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주 은혜 받은 우리 참 감사하면서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이 예물 드리오니 다 받아 주소서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온갖 귀한 선물 주님이 주신 것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그 풍성하신 은혜를 다 감사드리세 아멘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13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저 밭에 농부 나가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저 밭에 농부 나가 </dc:title>
  <dc:creator>mary</dc:creator>
  <cp:lastModifiedBy>mary</cp:lastModifiedBy>
  <cp:revision>9</cp:revision>
  <dcterms:created xsi:type="dcterms:W3CDTF">2017-09-03T09:17:59Z</dcterms:created>
  <dcterms:modified xsi:type="dcterms:W3CDTF">2017-09-03T09:58:57Z</dcterms:modified>
</cp:coreProperties>
</file>