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15620"/>
    <p:restoredTop sz="94660"/>
  </p:normalViewPr>
  <p:slideViewPr>
    <p:cSldViewPr>
      <p:cViewPr varScale="1">
        <p:scale>
          <a:sx n="66" d="100"/>
          <a:sy n="66" d="100"/>
        </p:scale>
        <p:origin x="-1838" y="-8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ECD774-7441-4B7D-987B-D991C6484FCA}" type="datetimeFigureOut">
              <a:rPr lang="en-US" smtClean="0"/>
              <a:t>9/7/2017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874D72-60DD-4A47-9921-4BD92E5CF40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ECD774-7441-4B7D-987B-D991C6484FCA}" type="datetimeFigureOut">
              <a:rPr lang="en-US" smtClean="0"/>
              <a:t>9/7/2017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874D72-60DD-4A47-9921-4BD92E5CF40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ECD774-7441-4B7D-987B-D991C6484FCA}" type="datetimeFigureOut">
              <a:rPr lang="en-US" smtClean="0"/>
              <a:t>9/7/2017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874D72-60DD-4A47-9921-4BD92E5CF40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ECD774-7441-4B7D-987B-D991C6484FCA}" type="datetimeFigureOut">
              <a:rPr lang="en-US" smtClean="0"/>
              <a:t>9/7/2017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874D72-60DD-4A47-9921-4BD92E5CF40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ECD774-7441-4B7D-987B-D991C6484FCA}" type="datetimeFigureOut">
              <a:rPr lang="en-US" smtClean="0"/>
              <a:t>9/7/2017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874D72-60DD-4A47-9921-4BD92E5CF40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ECD774-7441-4B7D-987B-D991C6484FCA}" type="datetimeFigureOut">
              <a:rPr lang="en-US" smtClean="0"/>
              <a:t>9/7/2017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874D72-60DD-4A47-9921-4BD92E5CF40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ECD774-7441-4B7D-987B-D991C6484FCA}" type="datetimeFigureOut">
              <a:rPr lang="en-US" smtClean="0"/>
              <a:t>9/7/2017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874D72-60DD-4A47-9921-4BD92E5CF40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ECD774-7441-4B7D-987B-D991C6484FCA}" type="datetimeFigureOut">
              <a:rPr lang="en-US" smtClean="0"/>
              <a:t>9/7/2017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874D72-60DD-4A47-9921-4BD92E5CF40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ECD774-7441-4B7D-987B-D991C6484FCA}" type="datetimeFigureOut">
              <a:rPr lang="en-US" smtClean="0"/>
              <a:t>9/7/2017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874D72-60DD-4A47-9921-4BD92E5CF40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ECD774-7441-4B7D-987B-D991C6484FCA}" type="datetimeFigureOut">
              <a:rPr lang="en-US" smtClean="0"/>
              <a:t>9/7/2017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874D72-60DD-4A47-9921-4BD92E5CF40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ECD774-7441-4B7D-987B-D991C6484FCA}" type="datetimeFigureOut">
              <a:rPr lang="en-US" smtClean="0"/>
              <a:t>9/7/2017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874D72-60DD-4A47-9921-4BD92E5CF40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audio" Target="../media/audio1.wav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ECD774-7441-4B7D-987B-D991C6484FCA}" type="datetimeFigureOut">
              <a:rPr lang="en-US" smtClean="0"/>
              <a:t>9/7/2017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874D72-60DD-4A47-9921-4BD92E5CF405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 descr="Hear Our Prayer, O Lord.jpg"/>
          <p:cNvPicPr>
            <a:picLocks noChangeAspect="1"/>
          </p:cNvPicPr>
          <p:nvPr userDrawn="1"/>
        </p:nvPicPr>
        <p:blipFill>
          <a:blip r:embed="rId14" cstate="print"/>
          <a:stretch>
            <a:fillRect/>
          </a:stretch>
        </p:blipFill>
        <p:spPr>
          <a:xfrm>
            <a:off x="4436902" y="2276872"/>
            <a:ext cx="4707098" cy="361759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>
                                      <p:cBhvr override="childStyle">
                                        <p:cTn id="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3" name="우리 기도를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987824" y="764704"/>
            <a:ext cx="3168352" cy="362471"/>
          </a:xfrm>
        </p:spPr>
        <p:txBody>
          <a:bodyPr>
            <a:normAutofit fontScale="90000"/>
          </a:bodyPr>
          <a:lstStyle/>
          <a:p>
            <a:r>
              <a:rPr lang="ko-KR" altLang="en-US" b="1" dirty="0" smtClean="0"/>
              <a:t>우리 기도를 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39552" y="3284984"/>
            <a:ext cx="4680520" cy="792088"/>
          </a:xfrm>
        </p:spPr>
        <p:txBody>
          <a:bodyPr>
            <a:noAutofit/>
          </a:bodyPr>
          <a:lstStyle/>
          <a:p>
            <a:pPr algn="l"/>
            <a:r>
              <a:rPr lang="ko-KR" altLang="en-US" sz="2400" b="1" dirty="0" smtClean="0">
                <a:solidFill>
                  <a:schemeClr val="tx1"/>
                </a:solidFill>
              </a:rPr>
              <a:t>우리 기도를 들어 주시고</a:t>
            </a:r>
            <a:br>
              <a:rPr lang="ko-KR" altLang="en-US" sz="2400" b="1" dirty="0" smtClean="0">
                <a:solidFill>
                  <a:schemeClr val="tx1"/>
                </a:solidFill>
              </a:rPr>
            </a:br>
            <a:r>
              <a:rPr lang="ko-KR" altLang="en-US" sz="2400" b="1" dirty="0" smtClean="0">
                <a:solidFill>
                  <a:schemeClr val="tx1"/>
                </a:solidFill>
              </a:rPr>
              <a:t>주님의 평화를 내려 주소서 아멘              </a:t>
            </a:r>
            <a:endParaRPr lang="en-US" sz="2400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24</TotalTime>
  <Words>6</Words>
  <Application>Microsoft Office PowerPoint</Application>
  <PresentationFormat>On-screen Show (4:3)</PresentationFormat>
  <Paragraphs>2</Paragraphs>
  <Slides>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2" baseType="lpstr">
      <vt:lpstr>Office Theme</vt:lpstr>
      <vt:lpstr>우리 기도를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우리 기도를 </dc:title>
  <dc:creator>mary</dc:creator>
  <cp:lastModifiedBy>mary</cp:lastModifiedBy>
  <cp:revision>4</cp:revision>
  <dcterms:created xsi:type="dcterms:W3CDTF">2017-09-08T02:51:17Z</dcterms:created>
  <dcterms:modified xsi:type="dcterms:W3CDTF">2017-09-08T03:15:46Z</dcterms:modified>
</cp:coreProperties>
</file>