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FE32-BB5D-4F8A-85CD-5408DBD96E1B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2FE32-BB5D-4F8A-85CD-5408DBD96E1B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1D1B7-E6FD-418D-95C0-53AFE4FF5F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Your Name Brings Healing To M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25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이름 나를 치유하셨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4968552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예수이름 나를 치유하셨네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4464496" cy="5184576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예수의 이름 앞에 두려움 떠나갔네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예수를 부를 때 나를 치유하셨네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예수의 이름 앞에 수치는 떠나갔네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예수의 그 사랑 나를 치유하셨네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나의 모든 죄와 정죄함에서 난 자유해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은혜와 영광 내 모든 묶인 것 끊었네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예수 예수 예수 예수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예수 이름 나를 치유하셨네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자유해 자유해 묶인 것 다 끊겼네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찬양해 할렐루야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예수이름 나를 치유하셨네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예수이름 나를 치유하셨네</dc:title>
  <dc:creator>mary</dc:creator>
  <cp:lastModifiedBy>mary</cp:lastModifiedBy>
  <cp:revision>7</cp:revision>
  <dcterms:created xsi:type="dcterms:W3CDTF">2017-09-26T03:32:38Z</dcterms:created>
  <dcterms:modified xsi:type="dcterms:W3CDTF">2017-09-26T04:58:36Z</dcterms:modified>
</cp:coreProperties>
</file>