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F510-B209-42FE-883D-99CFDD332340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03C5-ED62-433C-AC78-856A6C246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F510-B209-42FE-883D-99CFDD332340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03C5-ED62-433C-AC78-856A6C246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F510-B209-42FE-883D-99CFDD332340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03C5-ED62-433C-AC78-856A6C246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F510-B209-42FE-883D-99CFDD332340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03C5-ED62-433C-AC78-856A6C246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F510-B209-42FE-883D-99CFDD332340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03C5-ED62-433C-AC78-856A6C246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F510-B209-42FE-883D-99CFDD332340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03C5-ED62-433C-AC78-856A6C246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F510-B209-42FE-883D-99CFDD332340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03C5-ED62-433C-AC78-856A6C246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F510-B209-42FE-883D-99CFDD332340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03C5-ED62-433C-AC78-856A6C246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F510-B209-42FE-883D-99CFDD332340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03C5-ED62-433C-AC78-856A6C246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F510-B209-42FE-883D-99CFDD332340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03C5-ED62-433C-AC78-856A6C246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F510-B209-42FE-883D-99CFDD332340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03C5-ED62-433C-AC78-856A6C246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F510-B209-42FE-883D-99CFDD332340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003C5-ED62-433C-AC78-856A6C2469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all Upon The Lord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 이름을 불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672408" cy="506487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예수 이름을 불러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2880320" cy="525658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나를 살리신 분이 있네                                                                                                   나에게 능력 주셨네                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예수님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예수님                      나에게 소망 주셨네                 모든 약속 이루시네                        예수님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예수님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예수 이름을 외쳐                        날 살리신 능력의  그 이름 예수의  이름으로                        다 일어나 묶인 것 끊겼네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온땅과 하늘 외쳐라              예수의 이름 선포해                예수님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예수님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예수의 이름 부를 때              사단 너 울며 떠나가                   예수님 예수님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 이름 진격해 올 때                사단의 권세 다 무너져             가장 높은 예수의 이름                      그 힘과 영광은 영원해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73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이름을 불러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 이름을 불러</dc:title>
  <dc:creator>mary</dc:creator>
  <cp:lastModifiedBy>mary</cp:lastModifiedBy>
  <cp:revision>3</cp:revision>
  <dcterms:created xsi:type="dcterms:W3CDTF">2017-09-23T23:28:10Z</dcterms:created>
  <dcterms:modified xsi:type="dcterms:W3CDTF">2017-09-24T00:53:08Z</dcterms:modified>
</cp:coreProperties>
</file>