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1886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60C77-3A12-4E53-9B33-B35764470E4F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DB495-F980-40AC-A5D0-14A6D0C2D9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Only King Forever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원히 다스리시는 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4320480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영원히 다스리시는 왕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2880320" cy="6237312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 오 나의 반석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결코 흔들리지 않는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내 반석 되시네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세상 다 변해가도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우린 예수 이름 믿네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예수의 이름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 이름을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믿네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rgbClr val="FF0000"/>
                </a:solidFill>
              </a:rPr>
              <a:t>영원히 다스리시는 왕</a:t>
            </a:r>
            <a:br>
              <a:rPr lang="ko-KR" altLang="en-US" sz="1400" b="1" dirty="0">
                <a:solidFill>
                  <a:srgbClr val="FF0000"/>
                </a:solidFill>
              </a:rPr>
            </a:br>
            <a:r>
              <a:rPr lang="ko-KR" altLang="en-US" sz="1400" b="1" dirty="0">
                <a:solidFill>
                  <a:srgbClr val="FF0000"/>
                </a:solidFill>
              </a:rPr>
              <a:t>전능하신 그 이름 찬양</a:t>
            </a:r>
            <a:br>
              <a:rPr lang="ko-KR" altLang="en-US" sz="1400" b="1" dirty="0">
                <a:solidFill>
                  <a:srgbClr val="FF0000"/>
                </a:solidFill>
              </a:rPr>
            </a:br>
            <a:r>
              <a:rPr lang="ko-KR" altLang="en-US" sz="1400" b="1" dirty="0">
                <a:solidFill>
                  <a:srgbClr val="FF0000"/>
                </a:solidFill>
              </a:rPr>
              <a:t>영원히 다스리시는 왕</a:t>
            </a:r>
            <a:br>
              <a:rPr lang="ko-KR" altLang="en-US" sz="1400" b="1" dirty="0">
                <a:solidFill>
                  <a:srgbClr val="FF0000"/>
                </a:solidFill>
              </a:rPr>
            </a:br>
            <a:r>
              <a:rPr lang="ko-KR" altLang="en-US" sz="1400" b="1" dirty="0">
                <a:solidFill>
                  <a:srgbClr val="FF0000"/>
                </a:solidFill>
              </a:rPr>
              <a:t>승리하신 그 이름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찬양해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(x2)</a:t>
            </a: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 공의와 사랑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지혜로 다스리시네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모두 다 경배해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우리 함께 기대해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 안에 소망 있네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예수의 이름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예수 이름을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믿네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두 손 높이 들고 외쳐 그 이름 예수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승리하신 예수 그 나라 영원해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두 손 높이 들고 외쳐 그 이름 예수</a:t>
            </a:r>
            <a:b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승리하신 예수 그 나라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영원해  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영원히 다스리시는 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영원히 다스리시는 왕</dc:title>
  <dc:creator>mary</dc:creator>
  <cp:lastModifiedBy>mary</cp:lastModifiedBy>
  <cp:revision>7</cp:revision>
  <dcterms:created xsi:type="dcterms:W3CDTF">2017-09-25T02:07:30Z</dcterms:created>
  <dcterms:modified xsi:type="dcterms:W3CDTF">2017-09-25T09:52:24Z</dcterms:modified>
</cp:coreProperties>
</file>