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7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13C84-978D-4E53-AABD-80B909848CA4}" type="datetimeFigureOut">
              <a:rPr lang="en-US" smtClean="0"/>
              <a:pPr/>
              <a:t>9/22/2017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A0703-2505-46FD-8FF5-7764634D4B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13C84-978D-4E53-AABD-80B909848CA4}" type="datetimeFigureOut">
              <a:rPr lang="en-US" smtClean="0"/>
              <a:pPr/>
              <a:t>9/22/2017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A0703-2505-46FD-8FF5-7764634D4B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13C84-978D-4E53-AABD-80B909848CA4}" type="datetimeFigureOut">
              <a:rPr lang="en-US" smtClean="0"/>
              <a:pPr/>
              <a:t>9/22/2017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A0703-2505-46FD-8FF5-7764634D4B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13C84-978D-4E53-AABD-80B909848CA4}" type="datetimeFigureOut">
              <a:rPr lang="en-US" smtClean="0"/>
              <a:pPr/>
              <a:t>9/22/2017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A0703-2505-46FD-8FF5-7764634D4B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13C84-978D-4E53-AABD-80B909848CA4}" type="datetimeFigureOut">
              <a:rPr lang="en-US" smtClean="0"/>
              <a:pPr/>
              <a:t>9/22/2017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A0703-2505-46FD-8FF5-7764634D4B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13C84-978D-4E53-AABD-80B909848CA4}" type="datetimeFigureOut">
              <a:rPr lang="en-US" smtClean="0"/>
              <a:pPr/>
              <a:t>9/22/2017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A0703-2505-46FD-8FF5-7764634D4B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13C84-978D-4E53-AABD-80B909848CA4}" type="datetimeFigureOut">
              <a:rPr lang="en-US" smtClean="0"/>
              <a:pPr/>
              <a:t>9/22/2017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A0703-2505-46FD-8FF5-7764634D4B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13C84-978D-4E53-AABD-80B909848CA4}" type="datetimeFigureOut">
              <a:rPr lang="en-US" smtClean="0"/>
              <a:pPr/>
              <a:t>9/22/2017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A0703-2505-46FD-8FF5-7764634D4B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13C84-978D-4E53-AABD-80B909848CA4}" type="datetimeFigureOut">
              <a:rPr lang="en-US" smtClean="0"/>
              <a:pPr/>
              <a:t>9/22/2017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A0703-2505-46FD-8FF5-7764634D4B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13C84-978D-4E53-AABD-80B909848CA4}" type="datetimeFigureOut">
              <a:rPr lang="en-US" smtClean="0"/>
              <a:pPr/>
              <a:t>9/22/2017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A0703-2505-46FD-8FF5-7764634D4B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13C84-978D-4E53-AABD-80B909848CA4}" type="datetimeFigureOut">
              <a:rPr lang="en-US" smtClean="0"/>
              <a:pPr/>
              <a:t>9/22/2017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A0703-2505-46FD-8FF5-7764634D4B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13C84-978D-4E53-AABD-80B909848CA4}" type="datetimeFigureOut">
              <a:rPr lang="en-US" smtClean="0"/>
              <a:pPr/>
              <a:t>9/22/2017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4A0703-2505-46FD-8FF5-7764634D4B0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Dios Incomparable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사랑의 하나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260648"/>
            <a:ext cx="3456384" cy="506487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사랑의 하나님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268760"/>
            <a:ext cx="7488832" cy="3816424"/>
          </a:xfrm>
        </p:spPr>
        <p:txBody>
          <a:bodyPr>
            <a:normAutofit/>
          </a:bodyPr>
          <a:lstStyle/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사랑의 하나님 날 구원하신 십자가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주는 영광의 왕 내 삶 주께 드리네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주님을 경외해 영원한 노래 되신 주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 나의 모든 것 주님만 바라봅니다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영원하신 주님 선하신 나의 주 비교할 수 없는 하나님</a:t>
            </a:r>
            <a:br>
              <a:rPr lang="ko-KR" altLang="en-US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영원하신 그 사랑 끊을 수 없네 포기 할 수 없는 나의 주</a:t>
            </a: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할렐루야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7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사랑의 하나님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사랑의 하나님 </dc:title>
  <dc:creator>mary</dc:creator>
  <cp:lastModifiedBy>mary</cp:lastModifiedBy>
  <cp:revision>5</cp:revision>
  <dcterms:created xsi:type="dcterms:W3CDTF">2017-09-21T23:11:29Z</dcterms:created>
  <dcterms:modified xsi:type="dcterms:W3CDTF">2017-09-22T11:29:50Z</dcterms:modified>
</cp:coreProperties>
</file>