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1DA48-EE77-436C-B527-16111144DCC6}" type="datetimeFigureOut">
              <a:rPr lang="en-US" smtClean="0"/>
              <a:t>9/28/2017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169FB-DD9C-4F5B-9026-2F69D7CB206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to Him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모든 것 내게 주셨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7536" y="188640"/>
            <a:ext cx="4176464" cy="506487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모든 것 내게 주셨네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8064" y="980728"/>
            <a:ext cx="3528392" cy="5472608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>그 어떤 산들보다 더 높은 주님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그 어떤 문제보다 더 크신 주님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그 어떤 골짜기보다 깊으신 주님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주를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외치세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예수님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>
                <a:solidFill>
                  <a:srgbClr val="FF0000"/>
                </a:solidFill>
              </a:rPr>
              <a:t>구원자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예수님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>
                <a:solidFill>
                  <a:srgbClr val="FF0000"/>
                </a:solidFill>
              </a:rPr>
              <a:t>내 미래 </a:t>
            </a:r>
            <a:br>
              <a:rPr lang="ko-KR" altLang="en-US" sz="1800" b="1" dirty="0">
                <a:solidFill>
                  <a:srgbClr val="FF0000"/>
                </a:solidFill>
              </a:rPr>
            </a:br>
            <a:r>
              <a:rPr lang="ko-KR" altLang="en-US" sz="1800" b="1" dirty="0">
                <a:solidFill>
                  <a:srgbClr val="FF0000"/>
                </a:solidFill>
              </a:rPr>
              <a:t>모든 것 내게 주셨네 예수님 </a:t>
            </a:r>
            <a:br>
              <a:rPr lang="ko-KR" altLang="en-US" sz="1800" b="1" dirty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예수님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내 </a:t>
            </a:r>
            <a:r>
              <a:rPr lang="ko-KR" altLang="en-US" sz="1800" b="1" dirty="0">
                <a:solidFill>
                  <a:srgbClr val="FF0000"/>
                </a:solidFill>
              </a:rPr>
              <a:t>약속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예수님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>
                <a:solidFill>
                  <a:srgbClr val="FF0000"/>
                </a:solidFill>
              </a:rPr>
              <a:t>내 응답 </a:t>
            </a:r>
            <a:br>
              <a:rPr lang="ko-KR" altLang="en-US" sz="1800" b="1" dirty="0">
                <a:solidFill>
                  <a:srgbClr val="FF0000"/>
                </a:solidFill>
              </a:rPr>
            </a:br>
            <a:r>
              <a:rPr lang="ko-KR" altLang="en-US" sz="1800" b="1" dirty="0">
                <a:solidFill>
                  <a:srgbClr val="FF0000"/>
                </a:solidFill>
              </a:rPr>
              <a:t>모든 것 내게 주셨네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예수님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그 어떤 의심보다 더 강한 주님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그 어떤 두렴속에도 함께 하시네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그 어떤 전쟁에서도 승리하셨네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주를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외치세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>
                <a:solidFill>
                  <a:schemeClr val="tx1"/>
                </a:solidFill>
              </a:rPr>
              <a:t/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위대하신 </a:t>
            </a:r>
            <a:r>
              <a:rPr lang="ko-KR" altLang="en-US" sz="1800" b="1" dirty="0">
                <a:solidFill>
                  <a:schemeClr val="tx1"/>
                </a:solidFill>
              </a:rPr>
              <a:t>주 우린 다 믿네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위대하신 주 모든 것 주셨네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위대하신 주 우린 다 믿네 </a:t>
            </a:r>
            <a:br>
              <a:rPr lang="ko-KR" altLang="en-US" sz="1800" b="1" dirty="0">
                <a:solidFill>
                  <a:schemeClr val="tx1"/>
                </a:solidFill>
              </a:rPr>
            </a:br>
            <a:r>
              <a:rPr lang="ko-KR" altLang="en-US" sz="1800" b="1" dirty="0">
                <a:solidFill>
                  <a:schemeClr val="tx1"/>
                </a:solidFill>
              </a:rPr>
              <a:t>위대하신 주 모든 것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주셨네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모든 것 내게 주셨네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모든 것 내게 주셨네</dc:title>
  <dc:creator>mary</dc:creator>
  <cp:lastModifiedBy>mary</cp:lastModifiedBy>
  <cp:revision>5</cp:revision>
  <dcterms:created xsi:type="dcterms:W3CDTF">2017-09-28T10:06:43Z</dcterms:created>
  <dcterms:modified xsi:type="dcterms:W3CDTF">2017-09-28T11:06:34Z</dcterms:modified>
</cp:coreProperties>
</file>