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2" d="100"/>
          <a:sy n="52" d="100"/>
        </p:scale>
        <p:origin x="-2246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5669-0FD7-4E87-B020-E513ABA97DD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27B44-F378-414F-8D3F-CCB8682729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stoppable Love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멈출 수 없는 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0"/>
            <a:ext cx="4824536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멈출 수 없는 주의 사랑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764704"/>
            <a:ext cx="3888432" cy="609329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목숨을 버린 예수님의 사랑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전쟁도 그 사랑을 멈출 수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예수님 내게 말씀하시네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목숨보다 소중한 내 사랑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날 붙드시는 그 영광과 능력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멈출 수 없는 주의 사랑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끝이 없으신 그 열정과 사랑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멈출 수 없는 주의 사랑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예수님 내 영혼에 흑암을 깨시고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소망의 노래를 불러 주셨네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예수님 내게 말씀하시네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목숨보다 소중한 내 사랑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모든 아픔 과거 죄도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사랑을 끊지 못해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두렴 수치 죽음조차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주님과 날 끊지 못해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멈출 수 없는 주의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멈출 수 없는 주의 사랑</dc:title>
  <dc:creator>mary</dc:creator>
  <cp:lastModifiedBy>mary</cp:lastModifiedBy>
  <cp:revision>4</cp:revision>
  <dcterms:created xsi:type="dcterms:W3CDTF">2017-09-27T02:47:40Z</dcterms:created>
  <dcterms:modified xsi:type="dcterms:W3CDTF">2017-09-27T12:37:10Z</dcterms:modified>
</cp:coreProperties>
</file>