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17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190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57887-5658-49F6-8C5B-CE02E13DCC1F}" type="datetimeFigureOut">
              <a:rPr lang="en-US" smtClean="0"/>
              <a:pPr/>
              <a:t>1/27/2021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D6F52-D225-41D4-854F-D33056A711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57887-5658-49F6-8C5B-CE02E13DCC1F}" type="datetimeFigureOut">
              <a:rPr lang="en-US" smtClean="0"/>
              <a:pPr/>
              <a:t>1/27/2021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D6F52-D225-41D4-854F-D33056A711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57887-5658-49F6-8C5B-CE02E13DCC1F}" type="datetimeFigureOut">
              <a:rPr lang="en-US" smtClean="0"/>
              <a:pPr/>
              <a:t>1/27/2021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D6F52-D225-41D4-854F-D33056A711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57887-5658-49F6-8C5B-CE02E13DCC1F}" type="datetimeFigureOut">
              <a:rPr lang="en-US" smtClean="0"/>
              <a:pPr/>
              <a:t>1/27/2021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D6F52-D225-41D4-854F-D33056A711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57887-5658-49F6-8C5B-CE02E13DCC1F}" type="datetimeFigureOut">
              <a:rPr lang="en-US" smtClean="0"/>
              <a:pPr/>
              <a:t>1/27/2021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D6F52-D225-41D4-854F-D33056A711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57887-5658-49F6-8C5B-CE02E13DCC1F}" type="datetimeFigureOut">
              <a:rPr lang="en-US" smtClean="0"/>
              <a:pPr/>
              <a:t>1/27/2021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D6F52-D225-41D4-854F-D33056A711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57887-5658-49F6-8C5B-CE02E13DCC1F}" type="datetimeFigureOut">
              <a:rPr lang="en-US" smtClean="0"/>
              <a:pPr/>
              <a:t>1/27/2021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D6F52-D225-41D4-854F-D33056A711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57887-5658-49F6-8C5B-CE02E13DCC1F}" type="datetimeFigureOut">
              <a:rPr lang="en-US" smtClean="0"/>
              <a:pPr/>
              <a:t>1/27/2021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D6F52-D225-41D4-854F-D33056A711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57887-5658-49F6-8C5B-CE02E13DCC1F}" type="datetimeFigureOut">
              <a:rPr lang="en-US" smtClean="0"/>
              <a:pPr/>
              <a:t>1/27/2021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D6F52-D225-41D4-854F-D33056A711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57887-5658-49F6-8C5B-CE02E13DCC1F}" type="datetimeFigureOut">
              <a:rPr lang="en-US" smtClean="0"/>
              <a:pPr/>
              <a:t>1/27/2021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D6F52-D225-41D4-854F-D33056A711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57887-5658-49F6-8C5B-CE02E13DCC1F}" type="datetimeFigureOut">
              <a:rPr lang="en-US" smtClean="0"/>
              <a:pPr/>
              <a:t>1/27/2021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D6F52-D225-41D4-854F-D33056A711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257887-5658-49F6-8C5B-CE02E13DCC1F}" type="datetimeFigureOut">
              <a:rPr lang="en-US" smtClean="0"/>
              <a:pPr/>
              <a:t>1/27/2021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2D6F52-D225-41D4-854F-D33056A7117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Hear Us From Heaven.jpg"/>
          <p:cNvPicPr>
            <a:picLocks noChangeAspect="1"/>
          </p:cNvPicPr>
          <p:nvPr userDrawn="1"/>
        </p:nvPicPr>
        <p:blipFill>
          <a:blip r:embed="rId14" cstate="print">
            <a:lum bright="74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들어주소서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3568" y="188640"/>
            <a:ext cx="7488832" cy="650503"/>
          </a:xfrm>
        </p:spPr>
        <p:txBody>
          <a:bodyPr>
            <a:normAutofit fontScale="90000"/>
          </a:bodyPr>
          <a:lstStyle/>
          <a:p>
            <a:r>
              <a:rPr lang="ko-KR" altLang="en-US" b="1" dirty="0" smtClean="0">
                <a:solidFill>
                  <a:schemeClr val="tx1"/>
                </a:solidFill>
              </a:rPr>
              <a:t>들어주소서</a:t>
            </a:r>
            <a:r>
              <a:rPr lang="en-US" b="1" dirty="0" smtClean="0"/>
              <a:t>Hear Us From Heaven 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1124744"/>
            <a:ext cx="4536504" cy="5544616"/>
          </a:xfrm>
        </p:spPr>
        <p:txBody>
          <a:bodyPr>
            <a:noAutofit/>
          </a:bodyPr>
          <a:lstStyle/>
          <a:p>
            <a:pPr algn="l"/>
            <a:r>
              <a:rPr lang="ko-KR" altLang="en-US" sz="2400" b="1" dirty="0" smtClean="0">
                <a:solidFill>
                  <a:schemeClr val="tx1"/>
                </a:solidFill>
              </a:rPr>
              <a:t>들으소서 고치소서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갈급한 심령 생명주소서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우리 죄를 사하소서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주 이름 부를 때 여기 임하소서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주의 영광 위해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/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rgbClr val="FF0000"/>
                </a:solidFill>
              </a:rPr>
              <a:t>후렴</a:t>
            </a:r>
            <a:r>
              <a:rPr lang="en-US" altLang="ko-KR" sz="2400" b="1" dirty="0" smtClean="0">
                <a:solidFill>
                  <a:srgbClr val="FF0000"/>
                </a:solidFill>
              </a:rPr>
              <a:t/>
            </a:r>
            <a:br>
              <a:rPr lang="en-US" altLang="ko-KR" sz="2400" b="1" dirty="0" smtClean="0">
                <a:solidFill>
                  <a:srgbClr val="FF0000"/>
                </a:solidFill>
              </a:rPr>
            </a:br>
            <a:r>
              <a:rPr lang="ko-KR" altLang="en-US" sz="2400" b="1" dirty="0" smtClean="0">
                <a:solidFill>
                  <a:srgbClr val="FF0000"/>
                </a:solidFill>
              </a:rPr>
              <a:t>보게 하소서 듣게 하소서</a:t>
            </a:r>
            <a:br>
              <a:rPr lang="ko-KR" altLang="en-US" sz="2400" b="1" dirty="0" smtClean="0">
                <a:solidFill>
                  <a:srgbClr val="FF0000"/>
                </a:solidFill>
              </a:rPr>
            </a:br>
            <a:r>
              <a:rPr lang="ko-KR" altLang="en-US" sz="2400" b="1" dirty="0" smtClean="0">
                <a:solidFill>
                  <a:srgbClr val="FF0000"/>
                </a:solidFill>
              </a:rPr>
              <a:t>주께 가오니 임하소서</a:t>
            </a:r>
            <a:br>
              <a:rPr lang="ko-KR" altLang="en-US" sz="2400" b="1" dirty="0" smtClean="0">
                <a:solidFill>
                  <a:srgbClr val="FF0000"/>
                </a:solidFill>
              </a:rPr>
            </a:br>
            <a:r>
              <a:rPr lang="ko-KR" altLang="en-US" sz="2400" b="1" dirty="0" smtClean="0">
                <a:solidFill>
                  <a:srgbClr val="FF0000"/>
                </a:solidFill>
              </a:rPr>
              <a:t>주님의 백성 간절히 외칠 때</a:t>
            </a:r>
            <a:br>
              <a:rPr lang="ko-KR" altLang="en-US" sz="2400" b="1" dirty="0" smtClean="0">
                <a:solidFill>
                  <a:srgbClr val="FF0000"/>
                </a:solidFill>
              </a:rPr>
            </a:br>
            <a:r>
              <a:rPr lang="ko-KR" altLang="en-US" sz="2400" b="1" dirty="0" smtClean="0">
                <a:solidFill>
                  <a:srgbClr val="FF0000"/>
                </a:solidFill>
              </a:rPr>
              <a:t>하늘 아버지 이 세대 구원하소서</a:t>
            </a:r>
            <a:r>
              <a:rPr lang="ko-KR" altLang="en-US" sz="2400" b="1" dirty="0" smtClean="0">
                <a:solidFill>
                  <a:schemeClr val="tx1"/>
                </a:solidFill>
              </a:rPr>
              <a:t/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/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 Bridge </a:t>
            </a:r>
            <a:r>
              <a:rPr lang="en-US" altLang="ko-KR" sz="2400" b="1" dirty="0" smtClean="0">
                <a:solidFill>
                  <a:schemeClr val="tx1"/>
                </a:solidFill>
              </a:rPr>
              <a:t/>
            </a:r>
            <a:br>
              <a:rPr lang="en-US" altLang="ko-KR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들어주소서 들어주소서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우리 기도를</a:t>
            </a:r>
            <a:r>
              <a:rPr lang="en-US" altLang="ko-KR" sz="2400" b="1" dirty="0" smtClean="0">
                <a:solidFill>
                  <a:schemeClr val="tx1"/>
                </a:solidFill>
              </a:rPr>
              <a:t>(x 4)        </a:t>
            </a:r>
            <a:endParaRPr lang="en-US" sz="24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7</Words>
  <Application>Microsoft Office PowerPoint</Application>
  <PresentationFormat>On-screen Show (4:3)</PresentationFormat>
  <Paragraphs>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들어주소서Hear Us From Heaven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들으소서</dc:title>
  <dc:creator>mary</dc:creator>
  <cp:lastModifiedBy>mary</cp:lastModifiedBy>
  <cp:revision>7</cp:revision>
  <dcterms:created xsi:type="dcterms:W3CDTF">2017-09-23T01:49:20Z</dcterms:created>
  <dcterms:modified xsi:type="dcterms:W3CDTF">2021-01-27T23:16:32Z</dcterms:modified>
</cp:coreProperties>
</file>