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4E0AE-3357-4D88-932C-CC91D81100E1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96D58-77B2-43B4-9065-E0BA70B7A1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 Longer Slav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478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두려움의 멍에 벗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548680"/>
            <a:ext cx="3888432" cy="434479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두려움의 멍에 벗네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556792"/>
            <a:ext cx="5112568" cy="468052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나를 밝히는 주의 멜로디 그 노래 날 감싸네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원수로부터 나를 건지사 모든 두렴 사라져</a:t>
            </a: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Chorus</a:t>
            </a:r>
            <a:br>
              <a:rPr lang="en-US" altLang="ko-KR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두려움의 멍에 벗네 난 주의 자녀라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두려움의 멍에 벗네 난 주의 자녀라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모태로부터 나를 택하여 내 이름을 부르네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주의 자녀로 다시 태어나 예수 보혈 흐르네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Oh – – –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Bridge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바다를 가르신 주를 따라 걷네 두려움 잠기우리라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날 구하신 사랑 노래해 난 주의 자녀라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3438" y="3244334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/>
              <a:t>두려움의 멍에 벗네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두려움의 멍에 벗네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두려움의 멍에 벗네</dc:title>
  <dc:creator>mary</dc:creator>
  <cp:lastModifiedBy>mary</cp:lastModifiedBy>
  <cp:revision>10</cp:revision>
  <dcterms:created xsi:type="dcterms:W3CDTF">2017-09-15T00:59:39Z</dcterms:created>
  <dcterms:modified xsi:type="dcterms:W3CDTF">2017-09-15T03:04:12Z</dcterms:modified>
</cp:coreProperties>
</file>