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DD252-5DD4-4BE2-AE88-5E91E555C49F}" type="datetimeFigureOut">
              <a:rPr lang="en-US" smtClean="0"/>
              <a:t>9/1/2017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C86E1-9235-4604-8B4E-9F92ACE7EA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DD252-5DD4-4BE2-AE88-5E91E555C49F}" type="datetimeFigureOut">
              <a:rPr lang="en-US" smtClean="0"/>
              <a:t>9/1/2017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C86E1-9235-4604-8B4E-9F92ACE7EA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DD252-5DD4-4BE2-AE88-5E91E555C49F}" type="datetimeFigureOut">
              <a:rPr lang="en-US" smtClean="0"/>
              <a:t>9/1/2017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C86E1-9235-4604-8B4E-9F92ACE7EA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DD252-5DD4-4BE2-AE88-5E91E555C49F}" type="datetimeFigureOut">
              <a:rPr lang="en-US" smtClean="0"/>
              <a:t>9/1/2017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C86E1-9235-4604-8B4E-9F92ACE7EA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DD252-5DD4-4BE2-AE88-5E91E555C49F}" type="datetimeFigureOut">
              <a:rPr lang="en-US" smtClean="0"/>
              <a:t>9/1/2017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C86E1-9235-4604-8B4E-9F92ACE7EA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DD252-5DD4-4BE2-AE88-5E91E555C49F}" type="datetimeFigureOut">
              <a:rPr lang="en-US" smtClean="0"/>
              <a:t>9/1/2017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C86E1-9235-4604-8B4E-9F92ACE7EA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DD252-5DD4-4BE2-AE88-5E91E555C49F}" type="datetimeFigureOut">
              <a:rPr lang="en-US" smtClean="0"/>
              <a:t>9/1/2017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C86E1-9235-4604-8B4E-9F92ACE7EA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DD252-5DD4-4BE2-AE88-5E91E555C49F}" type="datetimeFigureOut">
              <a:rPr lang="en-US" smtClean="0"/>
              <a:t>9/1/2017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C86E1-9235-4604-8B4E-9F92ACE7EA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DD252-5DD4-4BE2-AE88-5E91E555C49F}" type="datetimeFigureOut">
              <a:rPr lang="en-US" smtClean="0"/>
              <a:t>9/1/2017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C86E1-9235-4604-8B4E-9F92ACE7EA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DD252-5DD4-4BE2-AE88-5E91E555C49F}" type="datetimeFigureOut">
              <a:rPr lang="en-US" smtClean="0"/>
              <a:t>9/1/2017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C86E1-9235-4604-8B4E-9F92ACE7EA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DD252-5DD4-4BE2-AE88-5E91E555C49F}" type="datetimeFigureOut">
              <a:rPr lang="en-US" smtClean="0"/>
              <a:t>9/1/2017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C86E1-9235-4604-8B4E-9F92ACE7EA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5DD252-5DD4-4BE2-AE88-5E91E555C49F}" type="datetimeFigureOut">
              <a:rPr lang="en-US" smtClean="0"/>
              <a:t>9/2/2017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C86E1-9235-4604-8B4E-9F92ACE7EA3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ing To The Lord Of Harvest.jpg"/>
          <p:cNvPicPr>
            <a:picLocks noChangeAspect="1"/>
          </p:cNvPicPr>
          <p:nvPr userDrawn="1"/>
        </p:nvPicPr>
        <p:blipFill>
          <a:blip r:embed="rId14" cstate="print">
            <a:lum bright="4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논밭에 오곡백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188640"/>
            <a:ext cx="3168352" cy="506487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논밭에 오곡백과 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953344"/>
            <a:ext cx="4104456" cy="5904656"/>
          </a:xfrm>
        </p:spPr>
        <p:txBody>
          <a:bodyPr>
            <a:noAutofit/>
          </a:bodyPr>
          <a:lstStyle/>
          <a:p>
            <a:pPr algn="l"/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논밭에 오곡백과 거두게 하신 주</a:t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목소리 가다듬어 할렐루야 찬양</a:t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철 따라 거둔 열매 주님의 은혜라</a:t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참 고마우신 주를 다 찬양하여라</a:t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ko-K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사막에 샘이 솟아 꽃 피게 하시니</a:t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시냇물 노래 하고 산들은 춤추네</a:t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메마른 모든 땅에 단비를 주시고</a:t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오곡이 풍성하게 주 복을 주셨네</a:t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ko-K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ko-K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은혜로 거둔 곡식 주 앞에 바치고</a:t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구원 받은 이 몸 주님께 바치세</a:t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겸손히 무릎 꿇어 마음을 드리고</a:t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생명을 주신 주께 다 경배 드리세</a:t>
            </a:r>
            <a:b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9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논밭에 오곡백과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논밭에 오곡백과 </dc:title>
  <dc:creator>mary</dc:creator>
  <cp:lastModifiedBy>mary</cp:lastModifiedBy>
  <cp:revision>6</cp:revision>
  <dcterms:created xsi:type="dcterms:W3CDTF">2017-09-02T03:37:50Z</dcterms:created>
  <dcterms:modified xsi:type="dcterms:W3CDTF">2017-09-02T05:06:43Z</dcterms:modified>
</cp:coreProperties>
</file>