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9171A-1FA9-4F46-9FFB-7E3E2E7DCFB9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FA9D8-2E6D-4C59-B4C7-2121F4DEE8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r and near the fields are teeming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넓은 들에 익은 곡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74441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넓은 들에 익은 곡식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5040560" cy="482453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넓은 들에 익은 곡식 황금 물결 뒤치며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어디든지 태양에 향기 진동하도다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무르익은 저 곡식은 낫을 기다리는데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때가 지나가기 전에 어서 추수합시다 아멘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추수 할 것 많은 때에 일꾼 매우 적으니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열심있는 일꾼들을 주여 보내 주소서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먼 동 틀 때 일어나서 일찍 들에 나아가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황혼 때가 되기까지 추수하게 하소서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거둬들인 모든 알곡 천국 창고 들인 후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주가 베풀 잔치 자리 우리 참여하겠네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넓은 들에 익은 곡식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넓은 들에 익은 곡식</dc:title>
  <dc:creator>mary</dc:creator>
  <cp:lastModifiedBy>user</cp:lastModifiedBy>
  <cp:revision>5</cp:revision>
  <dcterms:created xsi:type="dcterms:W3CDTF">2017-09-01T00:36:42Z</dcterms:created>
  <dcterms:modified xsi:type="dcterms:W3CDTF">2017-09-01T12:07:43Z</dcterms:modified>
</cp:coreProperties>
</file>