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B616-C8D8-4CEE-A3EF-D08C0B304FE3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819CF-B542-4B61-B50A-E1F87E8D6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B616-C8D8-4CEE-A3EF-D08C0B304FE3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819CF-B542-4B61-B50A-E1F87E8D6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B616-C8D8-4CEE-A3EF-D08C0B304FE3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819CF-B542-4B61-B50A-E1F87E8D6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B616-C8D8-4CEE-A3EF-D08C0B304FE3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819CF-B542-4B61-B50A-E1F87E8D6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B616-C8D8-4CEE-A3EF-D08C0B304FE3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819CF-B542-4B61-B50A-E1F87E8D6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B616-C8D8-4CEE-A3EF-D08C0B304FE3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819CF-B542-4B61-B50A-E1F87E8D6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B616-C8D8-4CEE-A3EF-D08C0B304FE3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819CF-B542-4B61-B50A-E1F87E8D6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B616-C8D8-4CEE-A3EF-D08C0B304FE3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819CF-B542-4B61-B50A-E1F87E8D6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B616-C8D8-4CEE-A3EF-D08C0B304FE3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819CF-B542-4B61-B50A-E1F87E8D6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B616-C8D8-4CEE-A3EF-D08C0B304FE3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819CF-B542-4B61-B50A-E1F87E8D6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B616-C8D8-4CEE-A3EF-D08C0B304FE3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819CF-B542-4B61-B50A-E1F87E8D6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2B616-C8D8-4CEE-A3EF-D08C0B304FE3}" type="datetimeFigureOut">
              <a:rPr lang="en-US" smtClean="0"/>
              <a:pPr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819CF-B542-4B61-B50A-E1F87E8D61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입술의 모든 말과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의 입술의 모든 말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533400"/>
            <a:ext cx="4648200" cy="6858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나의 입술의 모든 말과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5943600" cy="22860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나의 입술의 모든 말과 나의 마음의 묵상이 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주께 열납 되기를 원하네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생명이 되신 주 반석이 되신 주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나의 입술의 모든 말과 나의 마음의 묵상이 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주께 열납 되기를 원하네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입술의 모든 말과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입술의 모든 말과</dc:title>
  <dc:creator>user</dc:creator>
  <cp:lastModifiedBy>mary</cp:lastModifiedBy>
  <cp:revision>13</cp:revision>
  <dcterms:created xsi:type="dcterms:W3CDTF">2016-08-05T07:59:19Z</dcterms:created>
  <dcterms:modified xsi:type="dcterms:W3CDTF">2017-09-17T21:55:04Z</dcterms:modified>
</cp:coreProperties>
</file>